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8"/>
  </p:notesMasterIdLst>
  <p:sldIdLst>
    <p:sldId id="940" r:id="rId2"/>
    <p:sldId id="942" r:id="rId3"/>
    <p:sldId id="941" r:id="rId4"/>
    <p:sldId id="943" r:id="rId5"/>
    <p:sldId id="944" r:id="rId6"/>
    <p:sldId id="945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5725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</a:t>
            </a:r>
            <a:r>
              <a:rPr lang="pt-BR" sz="4400" dirty="0" smtClean="0"/>
              <a:t>Apocalipse 19.7,8</a:t>
            </a:r>
          </a:p>
          <a:p>
            <a:r>
              <a:rPr lang="pt-BR" sz="4400" dirty="0" smtClean="0"/>
              <a:t>⁷ Alegremo-nos, exultemos e demos-lhe a glória, porque chegou a hora das bodas do Cordeiro, e a noiva dele já se preparou.</a:t>
            </a:r>
          </a:p>
          <a:p>
            <a:r>
              <a:rPr lang="pt-BR" sz="4400" dirty="0" smtClean="0"/>
              <a:t>⁸ A ela foi permitido vestir-se de linho finíssimo, resplandecente e puro.“Porque o linho finíssimo são os atos de justiça dos santos.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⁷ Alegremo-nos, exultemos e demos-lhe a glória,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⁷ Alegremo-nos, exultemos e demos-lhe a glória, porque chegou a hora das bodas do Cordeiro,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14356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Apocalipse 19.7,8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⁷ Alegremo-nos, exultemos e demos-lhe a glória, porque chegou a hora das bodas do Cordeiro, e a noiva dele já se preparou.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857232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⁸ A ela foi permitido vestir-se de linho finíssimo, resplandecente e puro.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071546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19.7,8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⁸ A ela foi permitido vestir-se de linho finíssimo, resplandecente e puro. Porque o linho finíssimo são os atos de justiça dos santos.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46286</TotalTime>
  <Words>172</Words>
  <Application>Microsoft Office PowerPoint</Application>
  <PresentationFormat>Apresentação na tela (4:3)</PresentationFormat>
  <Paragraphs>19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3301</cp:revision>
  <dcterms:created xsi:type="dcterms:W3CDTF">2012-01-16T14:03:42Z</dcterms:created>
  <dcterms:modified xsi:type="dcterms:W3CDTF">2024-02-22T13:09:13Z</dcterms:modified>
</cp:coreProperties>
</file>