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4"/>
  </p:notesMasterIdLst>
  <p:sldIdLst>
    <p:sldId id="954" r:id="rId2"/>
    <p:sldId id="955" r:id="rId3"/>
    <p:sldId id="962" r:id="rId4"/>
    <p:sldId id="956" r:id="rId5"/>
    <p:sldId id="957" r:id="rId6"/>
    <p:sldId id="963" r:id="rId7"/>
    <p:sldId id="964" r:id="rId8"/>
    <p:sldId id="958" r:id="rId9"/>
    <p:sldId id="965" r:id="rId10"/>
    <p:sldId id="960" r:id="rId11"/>
    <p:sldId id="961" r:id="rId12"/>
    <p:sldId id="966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-5417"/>
            <a:ext cx="85725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Apocalipse 19.15,16</a:t>
            </a:r>
          </a:p>
          <a:p>
            <a:r>
              <a:rPr lang="pt-BR" sz="4400" dirty="0" smtClean="0"/>
              <a:t>¹⁵ Da sua boca sai uma espada afiada, para com ela ferir as nações. Ele mesmo as regerá com cetro de ferro e ele mesmo é o que pisa o lagar do vinho do furor da ira do Deus Todo-Poderoso.</a:t>
            </a:r>
          </a:p>
          <a:p>
            <a:r>
              <a:rPr lang="pt-BR" sz="4400" dirty="0" smtClean="0"/>
              <a:t>¹⁶ No seu manto e na sua coxa está escrito um nome: "Rei dos reis e Senhor dos senhores".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857232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No seu manto e na sua coxa está escrito um nome: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857232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¹⁶ No seu manto e na sua coxa está escrito um nome: "Rei dos reis e Senhor dos senhores".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17.14</a:t>
            </a:r>
          </a:p>
          <a:p>
            <a:r>
              <a:rPr lang="pt-BR" sz="4400" dirty="0" smtClean="0"/>
              <a:t>Lutarão contra o Cordeiro, e o Cordeiro os vencerá, pois é o Senhor dos senhores e o Rei dos reis; serão vencedores também os chamados, eleitos e fiéis que estão com o Cordeiro.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Da sua boca sai uma espada afiada,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1.16</a:t>
            </a:r>
          </a:p>
          <a:p>
            <a:r>
              <a:rPr lang="pt-BR" sz="4400" dirty="0" smtClean="0"/>
              <a:t>Na mão direita ele tinha sete estrelas, e da sua boca saía uma afiada espada de dois gumes. O seu rosto brilhava como o sol na sua força.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Da sua boca sai uma espada afiada, para com ela ferir as nações.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Da sua boca sai uma espada afiada, para com ela ferir as nações. Ele mesmo as regerá com cetro de ferro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12.5</a:t>
            </a:r>
          </a:p>
          <a:p>
            <a:r>
              <a:rPr lang="pt-BR" sz="4400" dirty="0" smtClean="0"/>
              <a:t>⁵ Ela deu à luz um filho homem, que há de governar todas as nações com cetro de ferro. E o filho da mulher foi arrebatado para junto de Deus e do seu trono.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928670"/>
            <a:ext cx="8572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Salmos 2:9</a:t>
            </a:r>
          </a:p>
          <a:p>
            <a:r>
              <a:rPr lang="pt-BR" sz="4400" dirty="0" smtClean="0"/>
              <a:t>Com uma vara de ferro você as quebrará  e as despedaçará</a:t>
            </a:r>
          </a:p>
          <a:p>
            <a:r>
              <a:rPr lang="pt-BR" sz="4400" dirty="0" smtClean="0"/>
              <a:t>como um vaso de oleiro.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19.15,16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¹⁵ Da sua boca sai uma espada afiada, para com ela ferir as nações. Ele mesmo as regerá com cetro de ferro e ele mesmo é o que pisa o lagar do vinho do furor da ira do Deus Todo-Poderoso.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14:19,20   </a:t>
            </a:r>
          </a:p>
          <a:p>
            <a:r>
              <a:rPr lang="pt-BR" sz="4400" dirty="0" smtClean="0"/>
              <a:t>¹⁹ Então o anjo passou a sua foice na terra, ajuntou os cachos da videira da terra e os lançou no grande lagar da ira de Deus.</a:t>
            </a:r>
          </a:p>
          <a:p>
            <a:r>
              <a:rPr lang="pt-BR" sz="4400" dirty="0" smtClean="0"/>
              <a:t>²⁰ O lagar foi pisado fora da cidade. E correu sangue do lagar, chegando até a altura dos freios dos cavalos, numa extensão de cerca de trezentos quilômetros.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46871</TotalTime>
  <Words>438</Words>
  <Application>Microsoft Office PowerPoint</Application>
  <PresentationFormat>Apresentação na tela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3338</cp:revision>
  <dcterms:created xsi:type="dcterms:W3CDTF">2012-01-16T14:03:42Z</dcterms:created>
  <dcterms:modified xsi:type="dcterms:W3CDTF">2024-02-28T15:29:45Z</dcterms:modified>
</cp:coreProperties>
</file>