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4"/>
  </p:notesMasterIdLst>
  <p:sldIdLst>
    <p:sldId id="954" r:id="rId2"/>
    <p:sldId id="963" r:id="rId3"/>
    <p:sldId id="956" r:id="rId4"/>
    <p:sldId id="957" r:id="rId5"/>
    <p:sldId id="958" r:id="rId6"/>
    <p:sldId id="965" r:id="rId7"/>
    <p:sldId id="959" r:id="rId8"/>
    <p:sldId id="966" r:id="rId9"/>
    <p:sldId id="960" r:id="rId10"/>
    <p:sldId id="967" r:id="rId11"/>
    <p:sldId id="962" r:id="rId12"/>
    <p:sldId id="961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26/02/2024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572528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</a:t>
            </a:r>
            <a:r>
              <a:rPr lang="pt-BR" sz="4400" dirty="0" smtClean="0"/>
              <a:t>Apocalipse </a:t>
            </a:r>
            <a:r>
              <a:rPr lang="pt-BR" sz="4400" dirty="0" smtClean="0"/>
              <a:t>19.11,12</a:t>
            </a:r>
            <a:endParaRPr lang="pt-BR" sz="4400" dirty="0" smtClean="0"/>
          </a:p>
          <a:p>
            <a:r>
              <a:rPr lang="pt-BR" sz="4400" dirty="0" smtClean="0"/>
              <a:t>¹</a:t>
            </a:r>
            <a:r>
              <a:rPr lang="pt-BR" sz="4400" dirty="0" err="1" smtClean="0"/>
              <a:t>¹</a:t>
            </a:r>
            <a:r>
              <a:rPr lang="pt-BR" sz="4400" dirty="0" smtClean="0"/>
              <a:t> Vi o céu aberto, e eis um cavalo branco. O seu cavaleiro se chama Fiel e Verdadeiro e julga e combate com justiça.</a:t>
            </a:r>
          </a:p>
          <a:p>
            <a:r>
              <a:rPr lang="pt-BR" sz="4400" dirty="0" smtClean="0"/>
              <a:t>¹² Os seus olhos são como chama de fogo; na cabeça dele há muitos diademas; tem um nome escrito que ninguém conhece, a não ser ele mesmo.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71480"/>
            <a:ext cx="85725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2.18</a:t>
            </a:r>
          </a:p>
          <a:p>
            <a:r>
              <a:rPr lang="pt-BR" sz="4800" dirty="0" smtClean="0"/>
              <a:t>— Ao anjo da igreja em </a:t>
            </a:r>
            <a:r>
              <a:rPr lang="pt-BR" sz="4800" dirty="0" err="1" smtClean="0"/>
              <a:t>Tiatira</a:t>
            </a:r>
            <a:r>
              <a:rPr lang="pt-BR" sz="4800" dirty="0" smtClean="0"/>
              <a:t> escreva: "Estas coisas diz o Filho de Deus, que tem os olhos como chama de fogo e os pés semelhantes ao bronze polido.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857232"/>
            <a:ext cx="85725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</a:t>
            </a:r>
            <a:r>
              <a:rPr lang="pt-BR" sz="4400" dirty="0" smtClean="0"/>
              <a:t>Apocalipse </a:t>
            </a:r>
            <a:r>
              <a:rPr lang="pt-BR" sz="4400" dirty="0" smtClean="0"/>
              <a:t>19.11,12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¹² Os seus olhos são como chama de fogo; na cabeça dele há muitos diademas;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857232"/>
            <a:ext cx="8572528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</a:t>
            </a:r>
            <a:r>
              <a:rPr lang="pt-BR" sz="4400" dirty="0" smtClean="0"/>
              <a:t>Apocalipse </a:t>
            </a:r>
            <a:r>
              <a:rPr lang="pt-BR" sz="4400" dirty="0" smtClean="0"/>
              <a:t>19.11,12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¹² Os seus olhos são como chama de fogo; na cabeça dele há muitos diademas; tem um nome escrito que ninguém conhece, a não ser ele mesmo.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5725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</a:t>
            </a:r>
            <a:r>
              <a:rPr lang="pt-BR" sz="4800" dirty="0" smtClean="0"/>
              <a:t>19.11,12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¹</a:t>
            </a:r>
            <a:r>
              <a:rPr lang="pt-BR" sz="4800" b="1" dirty="0" err="1" smtClean="0">
                <a:solidFill>
                  <a:srgbClr val="FFFF00"/>
                </a:solidFill>
              </a:rPr>
              <a:t>¹</a:t>
            </a:r>
            <a:r>
              <a:rPr lang="pt-BR" sz="4800" b="1" dirty="0" smtClean="0">
                <a:solidFill>
                  <a:srgbClr val="FFFF00"/>
                </a:solidFill>
              </a:rPr>
              <a:t> Vi o céu aberto, ...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71480"/>
            <a:ext cx="85725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15.5</a:t>
            </a:r>
          </a:p>
          <a:p>
            <a:r>
              <a:rPr lang="pt-BR" sz="4800" dirty="0" smtClean="0"/>
              <a:t>Depois destas coisas, olhei, e abriu-se no céu o santuário do </a:t>
            </a:r>
            <a:r>
              <a:rPr lang="pt-BR" sz="4800" dirty="0" err="1" smtClean="0"/>
              <a:t>tabernáculo</a:t>
            </a:r>
            <a:r>
              <a:rPr lang="pt-BR" sz="4800" dirty="0" smtClean="0"/>
              <a:t> do testemunho.  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572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</a:t>
            </a:r>
            <a:r>
              <a:rPr lang="pt-BR" sz="4800" dirty="0" smtClean="0"/>
              <a:t>19.11,12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¹</a:t>
            </a:r>
            <a:r>
              <a:rPr lang="pt-BR" sz="4800" b="1" dirty="0" err="1" smtClean="0">
                <a:solidFill>
                  <a:srgbClr val="FFFF00"/>
                </a:solidFill>
              </a:rPr>
              <a:t>¹</a:t>
            </a:r>
            <a:r>
              <a:rPr lang="pt-BR" sz="4800" b="1" dirty="0" smtClean="0">
                <a:solidFill>
                  <a:srgbClr val="FFFF00"/>
                </a:solidFill>
              </a:rPr>
              <a:t> Vi o céu aberto, e eis um cavalo branco.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5725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</a:t>
            </a:r>
            <a:r>
              <a:rPr lang="pt-BR" sz="4800" dirty="0" smtClean="0"/>
              <a:t>19.11,12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¹</a:t>
            </a:r>
            <a:r>
              <a:rPr lang="pt-BR" sz="4800" b="1" dirty="0" err="1" smtClean="0">
                <a:solidFill>
                  <a:srgbClr val="FFFF00"/>
                </a:solidFill>
              </a:rPr>
              <a:t>¹</a:t>
            </a:r>
            <a:r>
              <a:rPr lang="pt-BR" sz="4800" b="1" dirty="0" smtClean="0">
                <a:solidFill>
                  <a:srgbClr val="FFFF00"/>
                </a:solidFill>
              </a:rPr>
              <a:t> Vi o céu aberto, e eis um cavalo branco. O seu cavaleiro se chama Fiel e Verdadeiro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571480"/>
            <a:ext cx="85725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3.14</a:t>
            </a:r>
          </a:p>
          <a:p>
            <a:r>
              <a:rPr lang="pt-BR" sz="4800" dirty="0" smtClean="0"/>
              <a:t>— Ao anjo da igreja em </a:t>
            </a:r>
            <a:r>
              <a:rPr lang="pt-BR" sz="4800" dirty="0" err="1" smtClean="0"/>
              <a:t>Laodiceia</a:t>
            </a:r>
            <a:r>
              <a:rPr lang="pt-BR" sz="4800" dirty="0" smtClean="0"/>
              <a:t> escreva: "Estas coisas diz o Amém, a testemunha fiel e verdadeira, o princípio da criação de Deus.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57252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Apocalipse </a:t>
            </a:r>
            <a:r>
              <a:rPr lang="pt-BR" sz="4800" dirty="0" smtClean="0"/>
              <a:t>19.11,12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¹</a:t>
            </a:r>
            <a:r>
              <a:rPr lang="pt-BR" sz="4800" b="1" dirty="0" err="1" smtClean="0">
                <a:solidFill>
                  <a:srgbClr val="FFFF00"/>
                </a:solidFill>
              </a:rPr>
              <a:t>¹</a:t>
            </a:r>
            <a:r>
              <a:rPr lang="pt-BR" sz="4800" b="1" dirty="0" smtClean="0">
                <a:solidFill>
                  <a:srgbClr val="FFFF00"/>
                </a:solidFill>
              </a:rPr>
              <a:t> Vi o céu aberto, e eis um cavalo branco. O seu cavaleiro se chama Fiel e Verdadeiro e julga e combate com justiça.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214290"/>
            <a:ext cx="8572528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                 Isaías 11.3,4</a:t>
            </a:r>
          </a:p>
          <a:p>
            <a:r>
              <a:rPr lang="pt-BR" dirty="0" smtClean="0"/>
              <a:t>³ Ele terá o seu prazer no temor do Senhor. Não julgará segundo a aparência, nem decidirá pelo que ouviu dizer,</a:t>
            </a:r>
          </a:p>
          <a:p>
            <a:r>
              <a:rPr lang="pt-BR" dirty="0" smtClean="0"/>
              <a:t>⁴ mas julgará com justiça os pobres</a:t>
            </a:r>
          </a:p>
          <a:p>
            <a:r>
              <a:rPr lang="pt-BR" dirty="0" smtClean="0"/>
              <a:t>e decidirá com equidade a favor dos mansos da terra. Castigará a terra com a vara de sua boca e com o sopro dos seus lábios matará o perverso.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857232"/>
            <a:ext cx="8572528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</a:t>
            </a:r>
            <a:r>
              <a:rPr lang="pt-BR" sz="4400" dirty="0" smtClean="0"/>
              <a:t>Apocalipse </a:t>
            </a:r>
            <a:r>
              <a:rPr lang="pt-BR" sz="4400" dirty="0" smtClean="0"/>
              <a:t>19.11,12</a:t>
            </a:r>
            <a:endParaRPr lang="pt-BR" sz="4400" dirty="0" smtClean="0"/>
          </a:p>
          <a:p>
            <a:r>
              <a:rPr lang="pt-BR" sz="4400" b="1" dirty="0" smtClean="0">
                <a:solidFill>
                  <a:srgbClr val="FFFF00"/>
                </a:solidFill>
              </a:rPr>
              <a:t>¹² Os seus olhos são como chama de fogo;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46567</TotalTime>
  <Words>376</Words>
  <Application>Microsoft Office PowerPoint</Application>
  <PresentationFormat>Apresentação na tela (4:3)</PresentationFormat>
  <Paragraphs>39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3319</cp:revision>
  <dcterms:created xsi:type="dcterms:W3CDTF">2012-01-16T14:03:42Z</dcterms:created>
  <dcterms:modified xsi:type="dcterms:W3CDTF">2024-02-26T15:56:33Z</dcterms:modified>
</cp:coreProperties>
</file>