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39" r:id="rId2"/>
    <p:sldId id="941" r:id="rId3"/>
    <p:sldId id="940" r:id="rId4"/>
    <p:sldId id="942" r:id="rId5"/>
    <p:sldId id="943" r:id="rId6"/>
    <p:sldId id="944" r:id="rId7"/>
    <p:sldId id="945" r:id="rId8"/>
    <p:sldId id="946" r:id="rId9"/>
    <p:sldId id="947" r:id="rId10"/>
    <p:sldId id="948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31/01/2024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Apocalipse 18.6,7</a:t>
            </a:r>
          </a:p>
          <a:p>
            <a:r>
              <a:rPr lang="pt-BR" dirty="0" smtClean="0"/>
              <a:t>⁶ Retribuam-lhe como também ela retribuiu, paguem-lhe em dobro segundo as suas obras e, no cálice em que ela misturou bebidas, misturem dobrado para ela.</a:t>
            </a:r>
          </a:p>
          <a:p>
            <a:r>
              <a:rPr lang="pt-BR" dirty="0" smtClean="0"/>
              <a:t>⁷ O quanto a si mesma glorificou e viveu em luxúria, </a:t>
            </a:r>
            <a:r>
              <a:rPr lang="pt-BR" dirty="0" err="1" smtClean="0"/>
              <a:t>deem</a:t>
            </a:r>
            <a:r>
              <a:rPr lang="pt-BR" dirty="0" smtClean="0"/>
              <a:t> a ela em igual medida</a:t>
            </a:r>
          </a:p>
          <a:p>
            <a:r>
              <a:rPr lang="pt-BR" dirty="0" smtClean="0"/>
              <a:t> tormento e pranto. Porque ela pensa assim: ‘Estou sentada como rainha. Não sou viúva. Nunca saberei o que é pranto!’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18.7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quanto a si mesma glorificou e viveu em luxúria, </a:t>
            </a:r>
            <a:r>
              <a:rPr lang="pt-BR" sz="4800" b="1" dirty="0" err="1" smtClean="0">
                <a:solidFill>
                  <a:srgbClr val="FFFF00"/>
                </a:solidFill>
              </a:rPr>
              <a:t>deem</a:t>
            </a:r>
            <a:r>
              <a:rPr lang="pt-BR" sz="4800" b="1" dirty="0" smtClean="0">
                <a:solidFill>
                  <a:srgbClr val="FFFF00"/>
                </a:solidFill>
              </a:rPr>
              <a:t> a ela em igual medida tormento e pranto. Porque ela pensa assim: ‘Estou sentada como rainha. Não sou viúva. Nunca saberei o que é pranto!’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</a:t>
            </a:r>
            <a:r>
              <a:rPr lang="pt-BR" sz="4800" dirty="0" smtClean="0"/>
              <a:t>Apocalipse 18.6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Retribuam-lhe como também ela retribuiu,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</a:t>
            </a:r>
            <a:r>
              <a:rPr lang="pt-BR" sz="4800" dirty="0" smtClean="0"/>
              <a:t>Apocalipse 18.6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Retribuam-lhe como também ela retribuiu, paguem-lhe em dobro segundo as suas obras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</a:t>
            </a:r>
            <a:r>
              <a:rPr lang="pt-BR" sz="4800" dirty="0" smtClean="0"/>
              <a:t>Apocalipse 18.6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Retribuam-lhe como também ela retribuiu, paguem-lhe em dobro segundo as suas obras e, no cálice em que ela misturou bebidas, misturem dobrado para ela.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</a:t>
            </a:r>
            <a:r>
              <a:rPr lang="pt-BR" sz="4800" dirty="0" smtClean="0"/>
              <a:t>Apocalipse 18.6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Retribuam-lhe como também ela retribuiu, paguem-lhe em dobro segundo as suas obras e, no cálice em que ela misturou bebidas, misturem dobrado para ela.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928670"/>
            <a:ext cx="8715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18.7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quanto a si mesma glorificou e viveu em luxúria,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85723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18.7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quanto a si mesma glorificou e viveu em luxúria, </a:t>
            </a:r>
            <a:r>
              <a:rPr lang="pt-BR" sz="4800" b="1" dirty="0" err="1" smtClean="0">
                <a:solidFill>
                  <a:srgbClr val="FFFF00"/>
                </a:solidFill>
              </a:rPr>
              <a:t>deem</a:t>
            </a:r>
            <a:r>
              <a:rPr lang="pt-BR" sz="4800" b="1" dirty="0" smtClean="0">
                <a:solidFill>
                  <a:srgbClr val="FFFF00"/>
                </a:solidFill>
              </a:rPr>
              <a:t> a ela em igual medida tormento e pranto. 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18.7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quanto a si mesma glorificou e viveu em luxúria, </a:t>
            </a:r>
            <a:r>
              <a:rPr lang="pt-BR" sz="4800" b="1" dirty="0" err="1" smtClean="0">
                <a:solidFill>
                  <a:srgbClr val="FFFF00"/>
                </a:solidFill>
              </a:rPr>
              <a:t>deem</a:t>
            </a:r>
            <a:r>
              <a:rPr lang="pt-BR" sz="4800" b="1" dirty="0" smtClean="0">
                <a:solidFill>
                  <a:srgbClr val="FFFF00"/>
                </a:solidFill>
              </a:rPr>
              <a:t> a ela em igual medida tormento e pranto. Porque ela pensa assim: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18.7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quanto a si mesma glorificou e viveu em luxúria, </a:t>
            </a:r>
            <a:r>
              <a:rPr lang="pt-BR" sz="4800" b="1" dirty="0" err="1" smtClean="0">
                <a:solidFill>
                  <a:srgbClr val="FFFF00"/>
                </a:solidFill>
              </a:rPr>
              <a:t>deem</a:t>
            </a:r>
            <a:r>
              <a:rPr lang="pt-BR" sz="4800" b="1" dirty="0" smtClean="0">
                <a:solidFill>
                  <a:srgbClr val="FFFF00"/>
                </a:solidFill>
              </a:rPr>
              <a:t> a ela em igual medida tormento e pranto. Porque ela pensa assim: ‘Estou sentada como rainha. Não sou viúva. 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45331</TotalTime>
  <Words>330</Words>
  <Application>Microsoft Office PowerPoint</Application>
  <PresentationFormat>Apresentação na tela (4:3)</PresentationFormat>
  <Paragraphs>32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3220</cp:revision>
  <dcterms:created xsi:type="dcterms:W3CDTF">2012-01-16T14:03:42Z</dcterms:created>
  <dcterms:modified xsi:type="dcterms:W3CDTF">2024-01-31T10:50:30Z</dcterms:modified>
</cp:coreProperties>
</file>