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3"/>
  </p:notesMasterIdLst>
  <p:sldIdLst>
    <p:sldId id="939" r:id="rId2"/>
    <p:sldId id="940" r:id="rId3"/>
    <p:sldId id="941" r:id="rId4"/>
    <p:sldId id="942" r:id="rId5"/>
    <p:sldId id="944" r:id="rId6"/>
    <p:sldId id="943" r:id="rId7"/>
    <p:sldId id="945" r:id="rId8"/>
    <p:sldId id="946" r:id="rId9"/>
    <p:sldId id="948" r:id="rId10"/>
    <p:sldId id="949" r:id="rId11"/>
    <p:sldId id="947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22/01/2024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</a:t>
            </a:r>
            <a:r>
              <a:rPr lang="pt-BR" sz="3600" dirty="0" smtClean="0"/>
              <a:t>Apocalipse 17.12-14</a:t>
            </a:r>
          </a:p>
          <a:p>
            <a:r>
              <a:rPr lang="pt-BR" sz="3600" dirty="0" smtClean="0"/>
              <a:t>¹² — Os dez chifres que você viu são dez reis, que ainda não receberam reino, mas recebem autoridade como reis, com a besta, durante uma hora.</a:t>
            </a:r>
          </a:p>
          <a:p>
            <a:r>
              <a:rPr lang="pt-BR" sz="3600" dirty="0" smtClean="0"/>
              <a:t>¹³ Estes têm um mesmo propósito e oferecem à besta o poder e a autoridade que possuem.</a:t>
            </a:r>
          </a:p>
          <a:p>
            <a:r>
              <a:rPr lang="pt-BR" sz="3600" dirty="0" smtClean="0"/>
              <a:t>¹⁴ Lutarão contra o Cordeiro, e o Cordeiro os vencerá, pois é o Senhor dos senhores e o Rei dos reis; serão vencedores também os chamados, eleitos e fiéis que estão com o Cordeiro.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7154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Apocalipse 17.14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Lutarão contra o Cordeiro, e o Cordeiro os vencerá, pois é o Senhor dos senhores e o Rei dos reis; ...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71540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Apocalipse 17.14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Lutarão contra o Cordeiro, e o Cordeiro os vencerá, pois é o Senhor dos senhores e o Rei dos reis; serão vencedores também os chamados, eleitos e fiéis que estão com o Cordeiro.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17.12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Os dez chifres que você viu são dez reis,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17.12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Os dez chifres que você viu são dez reis, que ainda não receberam reino,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4296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17.12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Os dez chifres que você viu são dez reis, que ainda não receberam reino, mas recebem autoridade como reis,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4296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17.12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Os dez chifres que você viu são dez reis, que ainda não receberam reino, mas recebem autoridade como reis, com a besta,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4296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17.12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Os dez chifres que você viu são dez reis, que ainda não receberam reino, mas recebem autoridade como reis, com a besta, durante uma hora.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928670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Apocalipse 17.13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Estes têm um mesmo propósito 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oferecem à besta o poder e a autoridade que possuem.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7154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Apocalipse 17.14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Lutarão contra o Cordeiro, ...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71540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Apocalipse 17.14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Lutarão contra o Cordeiro, e o Cordeiro os vencerá, ...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45359</TotalTime>
  <Words>344</Words>
  <Application>Microsoft Office PowerPoint</Application>
  <PresentationFormat>Apresentação na tela (4:3)</PresentationFormat>
  <Paragraphs>36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3217</cp:revision>
  <dcterms:created xsi:type="dcterms:W3CDTF">2012-01-16T14:03:42Z</dcterms:created>
  <dcterms:modified xsi:type="dcterms:W3CDTF">2024-01-22T11:05:30Z</dcterms:modified>
</cp:coreProperties>
</file>