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7"/>
  </p:notesMasterIdLst>
  <p:sldIdLst>
    <p:sldId id="939" r:id="rId2"/>
    <p:sldId id="954" r:id="rId3"/>
    <p:sldId id="955" r:id="rId4"/>
    <p:sldId id="956" r:id="rId5"/>
    <p:sldId id="958" r:id="rId6"/>
    <p:sldId id="957" r:id="rId7"/>
    <p:sldId id="959" r:id="rId8"/>
    <p:sldId id="960" r:id="rId9"/>
    <p:sldId id="966" r:id="rId10"/>
    <p:sldId id="961" r:id="rId11"/>
    <p:sldId id="962" r:id="rId12"/>
    <p:sldId id="963" r:id="rId13"/>
    <p:sldId id="967" r:id="rId14"/>
    <p:sldId id="964" r:id="rId15"/>
    <p:sldId id="965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27/11/2023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  </a:t>
            </a:r>
            <a:r>
              <a:rPr lang="pt-BR" dirty="0" smtClean="0"/>
              <a:t>Apocalipse 16.5-7</a:t>
            </a:r>
          </a:p>
          <a:p>
            <a:r>
              <a:rPr lang="pt-BR" dirty="0" smtClean="0"/>
              <a:t>⁵ Então ouvi o anjo das águas dizendo:</a:t>
            </a:r>
          </a:p>
          <a:p>
            <a:r>
              <a:rPr lang="pt-BR" dirty="0" smtClean="0"/>
              <a:t>"Tu és justo, tu que és e que eras, o Santo, pois julgaste estas coisas.</a:t>
            </a:r>
          </a:p>
          <a:p>
            <a:r>
              <a:rPr lang="pt-BR" dirty="0" smtClean="0"/>
              <a:t>⁶ Porque derramaram sangue de santos e de profetas, também lhes deste sangue para beber. É o que merecem."</a:t>
            </a:r>
          </a:p>
          <a:p>
            <a:r>
              <a:rPr lang="pt-BR" dirty="0" smtClean="0"/>
              <a:t>⁷ Ouvi uma voz do altar, que dizia: "Certamente, ó Senhor Deus, Todo-Poderoso, verdadeiros e justos  são os teus juízos."  </a:t>
            </a: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 Apocalipse 16.6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Porque derramaram sangue de santos e de profetas, também lhes deste sangue para beber. É o que merecem.”</a:t>
            </a:r>
          </a:p>
          <a:p>
            <a:endParaRPr lang="pt-BR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Apocalipse 16. 7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Ouvi ...</a:t>
            </a: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dirty="0" smtClean="0">
                <a:solidFill>
                  <a:srgbClr val="FFFF00"/>
                </a:solidFill>
              </a:rPr>
              <a:t>        </a:t>
            </a:r>
            <a:r>
              <a:rPr lang="pt-BR" sz="6000" dirty="0" smtClean="0"/>
              <a:t>Apocalipse 16. 7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Ouvi uma voz do altar, que dizia: ...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</a:t>
            </a:r>
            <a:r>
              <a:rPr lang="pt-BR" sz="5000" dirty="0" smtClean="0"/>
              <a:t>Apocalipse 6.9</a:t>
            </a:r>
          </a:p>
          <a:p>
            <a:r>
              <a:rPr lang="pt-BR" sz="5000" dirty="0" smtClean="0"/>
              <a:t>Quando o Cordeiro quebrou o quinto selo, vi, debaixo do altar, as almas daqueles que tinham sido mortos por causa da palavra de Deus e por causa do testemunho que deram.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85723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dirty="0" smtClean="0">
                <a:solidFill>
                  <a:srgbClr val="FFFF00"/>
                </a:solidFill>
              </a:rPr>
              <a:t>        </a:t>
            </a:r>
            <a:r>
              <a:rPr lang="pt-BR" sz="6000" dirty="0" smtClean="0"/>
              <a:t>Apocalipse 16. 7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Ouvi uma voz do altar, que dizia: "Certamente, 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ó Senhor Deus, ...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Apocalipse 16. 7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Ouvi uma voz do altar, que dizia: "Certamente, 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ó Senhor Deus, Todo-Poderoso, verdadeiros e justos  são os teus juízos."  </a:t>
            </a: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16.4</a:t>
            </a:r>
          </a:p>
          <a:p>
            <a:r>
              <a:rPr lang="pt-BR" sz="5000" dirty="0" smtClean="0"/>
              <a:t>O terceiro anjo derramou a sua taça nos rios e nas fontes de água, e eles se transformaram em sangue.  </a:t>
            </a:r>
          </a:p>
          <a:p>
            <a:endParaRPr lang="pt-BR" sz="5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500042"/>
            <a:ext cx="8286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</a:t>
            </a:r>
            <a:r>
              <a:rPr lang="pt-BR" sz="6000" dirty="0" smtClean="0"/>
              <a:t>Apocalipse 16.5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ouvi ...</a:t>
            </a:r>
          </a:p>
          <a:p>
            <a:endParaRPr lang="pt-BR" sz="6000" b="1" dirty="0" smtClean="0">
              <a:solidFill>
                <a:srgbClr val="FFFF00"/>
              </a:solidFill>
            </a:endParaRP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02359"/>
            <a:ext cx="8286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</a:t>
            </a:r>
            <a:r>
              <a:rPr lang="pt-BR" sz="6000" dirty="0" smtClean="0"/>
              <a:t>Apocalipse 16.5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ouvi o anjo das águas dizendo: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02359"/>
            <a:ext cx="8286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</a:t>
            </a:r>
            <a:r>
              <a:rPr lang="pt-BR" sz="6000" dirty="0" smtClean="0"/>
              <a:t>Apocalipse 16.5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ouvi o anjo das águas dizendo: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"Tu és justo,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02359"/>
            <a:ext cx="8286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</a:t>
            </a:r>
            <a:r>
              <a:rPr lang="pt-BR" sz="6000" dirty="0" smtClean="0"/>
              <a:t>Apocalipse 16.5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ouvi o anjo das águas dizendo: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"Tu és justo, tu que és e que eras, o Santo, ...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02359"/>
            <a:ext cx="82867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</a:t>
            </a:r>
            <a:r>
              <a:rPr lang="pt-BR" sz="6000" dirty="0" smtClean="0"/>
              <a:t>Apocalipse 16.5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ouvi o anjo das águas dizendo: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"Tu és justo, tu que és e que eras, o Santo, pois julgaste estas coisas.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 Apocalipse 16.6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Porque derramaram sangue de santos e de profetas, ...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5000" dirty="0" smtClean="0"/>
              <a:t>Romanos 1:7</a:t>
            </a:r>
          </a:p>
          <a:p>
            <a:r>
              <a:rPr lang="pt-BR" sz="5000" dirty="0" smtClean="0"/>
              <a:t>A todos os amados de Deus que estão em Roma, chamados para ser santos.</a:t>
            </a:r>
          </a:p>
          <a:p>
            <a:r>
              <a:rPr lang="pt-BR" sz="5000" dirty="0" smtClean="0"/>
              <a:t> Que a graça e a paz de Deus, nosso Pai, e do Senhor Jesus Cristo estejam com vocês.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45208</TotalTime>
  <Words>404</Words>
  <Application>Microsoft Office PowerPoint</Application>
  <PresentationFormat>Apresentação na tela (4:3)</PresentationFormat>
  <Paragraphs>54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3194</cp:revision>
  <dcterms:created xsi:type="dcterms:W3CDTF">2012-01-16T14:03:42Z</dcterms:created>
  <dcterms:modified xsi:type="dcterms:W3CDTF">2023-11-27T23:56:16Z</dcterms:modified>
</cp:coreProperties>
</file>