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740" r:id="rId1"/>
  </p:sldMasterIdLst>
  <p:notesMasterIdLst>
    <p:notesMasterId r:id="rId9"/>
  </p:notesMasterIdLst>
  <p:sldIdLst>
    <p:sldId id="939" r:id="rId2"/>
    <p:sldId id="941" r:id="rId3"/>
    <p:sldId id="946" r:id="rId4"/>
    <p:sldId id="940" r:id="rId5"/>
    <p:sldId id="948" r:id="rId6"/>
    <p:sldId id="954" r:id="rId7"/>
    <p:sldId id="955" r:id="rId8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6600"/>
    <a:srgbClr val="008000"/>
    <a:srgbClr val="F68B16"/>
    <a:srgbClr val="F76E31"/>
    <a:srgbClr val="FFCC00"/>
    <a:srgbClr val="000000"/>
    <a:srgbClr val="CC0000"/>
    <a:srgbClr val="A10B4B"/>
    <a:srgbClr val="72020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510" autoAdjust="0"/>
    <p:restoredTop sz="78309" autoAdjust="0"/>
  </p:normalViewPr>
  <p:slideViewPr>
    <p:cSldViewPr>
      <p:cViewPr>
        <p:scale>
          <a:sx n="50" d="100"/>
          <a:sy n="50" d="100"/>
        </p:scale>
        <p:origin x="-2347" y="-45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15/11/2023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</a:t>
            </a:fld>
            <a:endParaRPr lang="pt-B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2</a:t>
            </a:fld>
            <a:endParaRPr lang="pt-BR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3</a:t>
            </a:fld>
            <a:endParaRPr lang="pt-BR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4</a:t>
            </a:fld>
            <a:endParaRPr lang="pt-BR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5</a:t>
            </a:fld>
            <a:endParaRPr lang="pt-BR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6</a:t>
            </a:fld>
            <a:endParaRPr lang="pt-BR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7</a:t>
            </a:fld>
            <a:endParaRPr lang="pt-B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a livre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741" r:id="rId1"/>
    <p:sldLayoutId id="2147484742" r:id="rId2"/>
    <p:sldLayoutId id="2147484743" r:id="rId3"/>
    <p:sldLayoutId id="2147484744" r:id="rId4"/>
    <p:sldLayoutId id="2147484745" r:id="rId5"/>
    <p:sldLayoutId id="2147484746" r:id="rId6"/>
    <p:sldLayoutId id="2147484747" r:id="rId7"/>
    <p:sldLayoutId id="2147484748" r:id="rId8"/>
    <p:sldLayoutId id="2147484749" r:id="rId9"/>
    <p:sldLayoutId id="2147484750" r:id="rId10"/>
    <p:sldLayoutId id="214748475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1472" y="610136"/>
            <a:ext cx="7715304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500" dirty="0" smtClean="0"/>
              <a:t>             </a:t>
            </a:r>
            <a:r>
              <a:rPr lang="pt-BR" sz="5000" dirty="0" smtClean="0"/>
              <a:t>Apocalipse 16.4</a:t>
            </a:r>
          </a:p>
          <a:p>
            <a:r>
              <a:rPr lang="pt-BR" sz="5000" dirty="0" smtClean="0"/>
              <a:t>O terceiro anjo derramou a sua taça nos rios e nas fontes de água, e eles se transformaram em sangue.  </a:t>
            </a:r>
            <a:endParaRPr lang="pt-BR" sz="5000" dirty="0" smtClean="0"/>
          </a:p>
          <a:p>
            <a:endParaRPr lang="pt-BR" sz="5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1472" y="1000108"/>
            <a:ext cx="771530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500" dirty="0" smtClean="0"/>
              <a:t>             </a:t>
            </a:r>
            <a:r>
              <a:rPr lang="pt-BR" sz="5000" dirty="0" smtClean="0"/>
              <a:t>Apocalipse 16.4</a:t>
            </a:r>
          </a:p>
          <a:p>
            <a:r>
              <a:rPr lang="pt-BR" sz="5000" b="1" dirty="0" smtClean="0">
                <a:solidFill>
                  <a:srgbClr val="FFFF00"/>
                </a:solidFill>
              </a:rPr>
              <a:t>O terceiro anjo 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00034" y="642918"/>
            <a:ext cx="7715304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500" dirty="0" smtClean="0"/>
              <a:t>             </a:t>
            </a:r>
            <a:r>
              <a:rPr lang="pt-BR" sz="5000" dirty="0" smtClean="0"/>
              <a:t>Apocalipse 16.1a</a:t>
            </a:r>
          </a:p>
          <a:p>
            <a:r>
              <a:rPr lang="pt-BR" sz="5000" dirty="0" smtClean="0"/>
              <a:t>Ouvi uma voz forte, vinda do santuário, dizendo aos sete anjos:</a:t>
            </a:r>
          </a:p>
          <a:p>
            <a:r>
              <a:rPr lang="pt-BR" sz="5000" dirty="0" smtClean="0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1472" y="357166"/>
            <a:ext cx="7715304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500" dirty="0" smtClean="0"/>
              <a:t>             </a:t>
            </a:r>
            <a:r>
              <a:rPr lang="pt-BR" sz="5000" dirty="0" smtClean="0"/>
              <a:t>Apocalipse 16.4</a:t>
            </a:r>
          </a:p>
          <a:p>
            <a:r>
              <a:rPr lang="pt-BR" sz="5000" b="1" dirty="0" smtClean="0">
                <a:solidFill>
                  <a:srgbClr val="FFFF00"/>
                </a:solidFill>
              </a:rPr>
              <a:t>O terceiro anjo derramou a sua taça nos rios e nas fontes de água, 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1472" y="1000108"/>
            <a:ext cx="7715304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500" dirty="0" smtClean="0"/>
              <a:t>             </a:t>
            </a:r>
            <a:r>
              <a:rPr lang="pt-BR" sz="5000" dirty="0" smtClean="0"/>
              <a:t>Apocalipse 16.1b</a:t>
            </a:r>
          </a:p>
          <a:p>
            <a:r>
              <a:rPr lang="pt-BR" sz="5000" dirty="0" smtClean="0"/>
              <a:t>— Vão e derramem sobre a terra as sete taças da ira de Deus. </a:t>
            </a:r>
          </a:p>
          <a:p>
            <a:endParaRPr lang="pt-BR" sz="5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1472" y="610136"/>
            <a:ext cx="7715304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500" dirty="0" smtClean="0"/>
              <a:t>             </a:t>
            </a:r>
            <a:r>
              <a:rPr lang="pt-BR" sz="5000" dirty="0" smtClean="0"/>
              <a:t>Apocalipse 16.4</a:t>
            </a:r>
          </a:p>
          <a:p>
            <a:r>
              <a:rPr lang="pt-BR" sz="5000" b="1" dirty="0" smtClean="0">
                <a:solidFill>
                  <a:srgbClr val="FFFF00"/>
                </a:solidFill>
              </a:rPr>
              <a:t>O terceiro anjo derramou a sua taça nos rios e nas fontes de água, e eles se transformaram em sangue.  </a:t>
            </a:r>
          </a:p>
          <a:p>
            <a:endParaRPr lang="pt-BR" sz="5000" b="1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1440" y="0"/>
            <a:ext cx="8572560" cy="76328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             Apocalipse 8.10,11</a:t>
            </a:r>
          </a:p>
          <a:p>
            <a:r>
              <a:rPr lang="pt-BR" dirty="0" smtClean="0"/>
              <a:t>¹⁰ O terceiro anjo tocou a trombeta, e uma grande estrela, queimando como uma tocha, caiu do céu sobre a terça parte dos rios e sobre as fontes das águas.</a:t>
            </a:r>
          </a:p>
          <a:p>
            <a:r>
              <a:rPr lang="pt-BR" dirty="0" smtClean="0"/>
              <a:t>¹</a:t>
            </a:r>
            <a:r>
              <a:rPr lang="pt-BR" dirty="0" err="1" smtClean="0"/>
              <a:t>¹</a:t>
            </a:r>
            <a:r>
              <a:rPr lang="pt-BR" dirty="0" smtClean="0"/>
              <a:t> O nome da estrela é Absinto. E a terça parte das águas se transformou em absinto, e muitas pessoas morreram por causa dessas águas, porque se tornaram amargas. </a:t>
            </a:r>
          </a:p>
          <a:p>
            <a:endParaRPr lang="pt-BR" sz="5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écnica">
  <a:themeElements>
    <a:clrScheme name="Técnic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44884</TotalTime>
  <Words>190</Words>
  <Application>Microsoft Office PowerPoint</Application>
  <PresentationFormat>Apresentação na tela (4:3)</PresentationFormat>
  <Paragraphs>23</Paragraphs>
  <Slides>7</Slides>
  <Notes>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8" baseType="lpstr">
      <vt:lpstr>Técnica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3175</cp:revision>
  <dcterms:created xsi:type="dcterms:W3CDTF">2012-01-16T14:03:42Z</dcterms:created>
  <dcterms:modified xsi:type="dcterms:W3CDTF">2023-11-15T23:13:17Z</dcterms:modified>
</cp:coreProperties>
</file>