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5"/>
  </p:notesMasterIdLst>
  <p:sldIdLst>
    <p:sldId id="939" r:id="rId2"/>
    <p:sldId id="941" r:id="rId3"/>
    <p:sldId id="940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16.20</a:t>
            </a:r>
          </a:p>
          <a:p>
            <a:r>
              <a:rPr lang="pt-BR" sz="5400" dirty="0" smtClean="0"/>
              <a:t>Todas as ilhas fugiram, e os montes não foram achados.</a:t>
            </a:r>
          </a:p>
          <a:p>
            <a:endParaRPr lang="pt-BR" sz="5400" dirty="0" smtClean="0"/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16.20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Todas as ilhas fugiram,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16.20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Todas as ilhas fugiram, e os montes não foram achados.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45334</TotalTime>
  <Words>42</Words>
  <Application>Microsoft Office PowerPoint</Application>
  <PresentationFormat>Apresentação na tela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3211</cp:revision>
  <dcterms:created xsi:type="dcterms:W3CDTF">2012-01-16T14:03:42Z</dcterms:created>
  <dcterms:modified xsi:type="dcterms:W3CDTF">2023-12-17T14:00:09Z</dcterms:modified>
</cp:coreProperties>
</file>