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9"/>
  </p:notesMasterIdLst>
  <p:sldIdLst>
    <p:sldId id="939" r:id="rId2"/>
    <p:sldId id="941" r:id="rId3"/>
    <p:sldId id="945" r:id="rId4"/>
    <p:sldId id="940" r:id="rId5"/>
    <p:sldId id="942" r:id="rId6"/>
    <p:sldId id="944" r:id="rId7"/>
    <p:sldId id="94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Apocalipse 16.17,18</a:t>
            </a:r>
          </a:p>
          <a:p>
            <a:r>
              <a:rPr lang="pt-BR" sz="4400" dirty="0" smtClean="0"/>
              <a:t>¹⁷ Então o sétimo anjo derramou a sua taça pelo ar. E uma voz forte saiu do santuário, do lado do trono, dizendo:</a:t>
            </a:r>
          </a:p>
          <a:p>
            <a:r>
              <a:rPr lang="pt-BR" sz="4400" dirty="0" smtClean="0"/>
              <a:t>  — Está feito!</a:t>
            </a:r>
          </a:p>
          <a:p>
            <a:r>
              <a:rPr lang="pt-BR" sz="4400" dirty="0" smtClean="0"/>
              <a:t>¹⁸ E sobrevieram relâmpagos, vozes e trovões, e ocorreu um grande terremoto, como nunca houve igual desde que há gente sobre a terra, tal foi o terremoto, forte e grande.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5400" dirty="0" smtClean="0"/>
              <a:t>Apocalipse 16.17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Então o sétimo anjo derramou a sua taça pelo ar.</a:t>
            </a:r>
          </a:p>
          <a:p>
            <a:endParaRPr lang="pt-BR" sz="5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57158" y="571528"/>
            <a:ext cx="8501122" cy="7143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1º anjo – úlceras malignas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7158" y="1357322"/>
            <a:ext cx="8501122" cy="785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2º anjo – mar virou sangue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214578"/>
            <a:ext cx="8501122" cy="785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800" dirty="0" smtClean="0">
                <a:solidFill>
                  <a:schemeClr val="bg1"/>
                </a:solidFill>
              </a:rPr>
              <a:t>3º anjo – rios e fontes viraram sangue</a:t>
            </a:r>
            <a:endParaRPr lang="pt-BR" sz="3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57158" y="3071834"/>
            <a:ext cx="8572560" cy="785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4º anjo – aquecimento do sol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57158" y="3929090"/>
            <a:ext cx="8572560" cy="785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5º anjo – tudo ficou em trevas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57158" y="4786346"/>
            <a:ext cx="8572560" cy="7143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6º anjo – as águas do rio secaram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57158" y="5572164"/>
            <a:ext cx="8501122" cy="7143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7º anjo – </a:t>
            </a:r>
            <a:r>
              <a:rPr lang="pt-BR" sz="3600" dirty="0" smtClean="0">
                <a:solidFill>
                  <a:schemeClr val="bg1"/>
                </a:solidFill>
              </a:rPr>
              <a:t>terremoto e chuva de granizo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5400" dirty="0" smtClean="0"/>
              <a:t>Apocalipse 16.17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Então o sétimo anjo derramou a sua taça pelo ar. E uma voz forte saiu do santuário, do lado do trono, dizendo: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5400" dirty="0" smtClean="0"/>
              <a:t>Apocalipse 16.17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Então o sétimo anjo derramou a sua taça pelo ar. E uma voz forte saiu do santuário, do lado do trono, dizendo: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— Está feito!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7154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Apocalipse 16.18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sobrevieram relâmpagos, vozes e trovões,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7154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Apocalipse 16.18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sobrevieram relâmpagos, vozes e trovões, e ocorreu um grande terremoto, como nunca houve igual desde que há gente sobre a terra, tal foi o terremoto, forte e grande.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45477</TotalTime>
  <Words>255</Words>
  <Application>Microsoft Office PowerPoint</Application>
  <PresentationFormat>Apresentação na tela (4:3)</PresentationFormat>
  <Paragraphs>29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3219</cp:revision>
  <dcterms:created xsi:type="dcterms:W3CDTF">2012-01-16T14:03:42Z</dcterms:created>
  <dcterms:modified xsi:type="dcterms:W3CDTF">2023-12-15T13:54:22Z</dcterms:modified>
</cp:coreProperties>
</file>