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47" r:id="rId2"/>
    <p:sldId id="941" r:id="rId3"/>
    <p:sldId id="952" r:id="rId4"/>
    <p:sldId id="943" r:id="rId5"/>
    <p:sldId id="944" r:id="rId6"/>
    <p:sldId id="945" r:id="rId7"/>
    <p:sldId id="946" r:id="rId8"/>
    <p:sldId id="948" r:id="rId9"/>
    <p:sldId id="949" r:id="rId10"/>
    <p:sldId id="950" r:id="rId11"/>
    <p:sldId id="951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16.15</a:t>
            </a:r>
          </a:p>
          <a:p>
            <a:r>
              <a:rPr lang="pt-BR" sz="5400" dirty="0" smtClean="0"/>
              <a:t>“Eis que venho como vem o ladrão. </a:t>
            </a:r>
            <a:r>
              <a:rPr lang="pt-BR" sz="5400" dirty="0" err="1" smtClean="0"/>
              <a:t>Bem-aventurado</a:t>
            </a:r>
            <a:r>
              <a:rPr lang="pt-BR" sz="5400" dirty="0" smtClean="0"/>
              <a:t> aquele que vigia e guarda as suas vestes, para que não ande nu, e não se veja a sua vergonha.”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“Eis que venho como vem o ladrão. </a:t>
            </a:r>
            <a:r>
              <a:rPr lang="pt-BR" sz="54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5400" b="1" dirty="0" smtClean="0">
                <a:solidFill>
                  <a:srgbClr val="FFFF00"/>
                </a:solidFill>
              </a:rPr>
              <a:t> aquele que vigia e guarda as suas vestes, ...</a:t>
            </a:r>
            <a:endParaRPr lang="pt-BR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“Eis que venho como vem o ladrão. </a:t>
            </a:r>
            <a:r>
              <a:rPr lang="pt-BR" sz="54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5400" b="1" dirty="0" smtClean="0">
                <a:solidFill>
                  <a:srgbClr val="FFFF00"/>
                </a:solidFill>
              </a:rPr>
              <a:t> aquele que vigia e guarda as suas vestes, para que não ande nu, e não se veja a sua vergonha.”</a:t>
            </a:r>
          </a:p>
          <a:p>
            <a:endParaRPr lang="pt-BR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“Eis que venho como vem o ladrão.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214422"/>
            <a:ext cx="8715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</a:t>
            </a:r>
            <a:r>
              <a:rPr lang="pt-BR" sz="5400" dirty="0" smtClean="0"/>
              <a:t>Apocalipse 16.14b</a:t>
            </a:r>
            <a:endParaRPr lang="pt-BR" sz="5400" dirty="0" smtClean="0"/>
          </a:p>
          <a:p>
            <a:r>
              <a:rPr lang="pt-BR" sz="5400" dirty="0" smtClean="0"/>
              <a:t>... do </a:t>
            </a:r>
            <a:r>
              <a:rPr lang="pt-BR" sz="5400" dirty="0" smtClean="0"/>
              <a:t>grande Dia do Deus Todo-Poderoso. </a:t>
            </a:r>
          </a:p>
          <a:p>
            <a:endParaRPr lang="pt-BR" sz="5400" b="1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  Mateus 24.43</a:t>
            </a:r>
          </a:p>
          <a:p>
            <a:r>
              <a:rPr lang="pt-BR" sz="5400" dirty="0" smtClean="0"/>
              <a:t>Porém, considerem isto: se o pai de família soubesse a que hora viria o ladrão, vigiaria e não deixaria que a sua casa fosse arrombada.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  Lucas 12.39</a:t>
            </a:r>
          </a:p>
          <a:p>
            <a:r>
              <a:rPr lang="pt-BR" sz="5400" dirty="0" smtClean="0"/>
              <a:t>Porém, considerem isto: se o pai de família soubesse a que hora viria o ladrão, não deixaria que a sua casa fosse arrombada.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1 Tessalonicenses 5:2</a:t>
            </a:r>
            <a:endParaRPr lang="pt-BR" sz="3600" dirty="0" smtClean="0"/>
          </a:p>
          <a:p>
            <a:r>
              <a:rPr lang="pt-BR" sz="5400" dirty="0" smtClean="0"/>
              <a:t>Porque vocês sabem perfeitamente que o Dia do Senhor vem como ladrão à noite.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642918"/>
            <a:ext cx="83582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2 Pedro 3.10ª</a:t>
            </a:r>
          </a:p>
          <a:p>
            <a:r>
              <a:rPr lang="pt-BR" sz="5400" dirty="0" smtClean="0"/>
              <a:t>Porém, o Dia do Senhor </a:t>
            </a:r>
          </a:p>
          <a:p>
            <a:r>
              <a:rPr lang="pt-BR" sz="5400" dirty="0" smtClean="0"/>
              <a:t>virá como um ladrão.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“Eis que venho como vem o ladrão. </a:t>
            </a:r>
            <a:r>
              <a:rPr lang="pt-BR" sz="54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5400" b="1" dirty="0" smtClean="0">
                <a:solidFill>
                  <a:srgbClr val="FFFF00"/>
                </a:solidFill>
              </a:rPr>
              <a:t> ...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94692"/>
            <a:ext cx="8715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Apocalipse 16.15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“Eis que venho como vem o ladrão. </a:t>
            </a:r>
            <a:r>
              <a:rPr lang="pt-BR" sz="5400" b="1" dirty="0" err="1" smtClean="0">
                <a:solidFill>
                  <a:srgbClr val="FFFF00"/>
                </a:solidFill>
              </a:rPr>
              <a:t>Bem-aventurado</a:t>
            </a:r>
            <a:r>
              <a:rPr lang="pt-BR" sz="5400" b="1" dirty="0" smtClean="0">
                <a:solidFill>
                  <a:srgbClr val="FFFF00"/>
                </a:solidFill>
              </a:rPr>
              <a:t> aquele que vigia ...</a:t>
            </a:r>
          </a:p>
          <a:p>
            <a:endParaRPr lang="pt-BR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45468</TotalTime>
  <Words>256</Words>
  <Application>Microsoft Office PowerPoint</Application>
  <PresentationFormat>Apresentação na tela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3216</cp:revision>
  <dcterms:created xsi:type="dcterms:W3CDTF">2012-01-16T14:03:42Z</dcterms:created>
  <dcterms:modified xsi:type="dcterms:W3CDTF">2023-12-12T14:17:27Z</dcterms:modified>
</cp:coreProperties>
</file>