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40" r:id="rId1"/>
  </p:sldMasterIdLst>
  <p:notesMasterIdLst>
    <p:notesMasterId r:id="rId12"/>
  </p:notesMasterIdLst>
  <p:sldIdLst>
    <p:sldId id="930" r:id="rId2"/>
    <p:sldId id="932" r:id="rId3"/>
    <p:sldId id="935" r:id="rId4"/>
    <p:sldId id="931" r:id="rId5"/>
    <p:sldId id="933" r:id="rId6"/>
    <p:sldId id="936" r:id="rId7"/>
    <p:sldId id="934" r:id="rId8"/>
    <p:sldId id="937" r:id="rId9"/>
    <p:sldId id="939" r:id="rId10"/>
    <p:sldId id="938" r:id="rId11"/>
  </p:sldIdLst>
  <p:sldSz cx="9144000" cy="6858000" type="screen4x3"/>
  <p:notesSz cx="6858000" cy="9144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40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00"/>
    <a:srgbClr val="008000"/>
    <a:srgbClr val="FF0000"/>
    <a:srgbClr val="F68B16"/>
    <a:srgbClr val="F76E31"/>
    <a:srgbClr val="FFCC00"/>
    <a:srgbClr val="000000"/>
    <a:srgbClr val="CC0000"/>
    <a:srgbClr val="A10B4B"/>
    <a:srgbClr val="720202"/>
  </p:clrMru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6510" autoAdjust="0"/>
    <p:restoredTop sz="80645" autoAdjust="0"/>
  </p:normalViewPr>
  <p:slideViewPr>
    <p:cSldViewPr>
      <p:cViewPr>
        <p:scale>
          <a:sx n="50" d="100"/>
          <a:sy n="50" d="100"/>
        </p:scale>
        <p:origin x="-2347" y="-499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DE39D5-0CEE-4D85-911B-A77CACF78133}" type="datetimeFigureOut">
              <a:rPr lang="pt-BR" smtClean="0"/>
              <a:pPr/>
              <a:t>20/07/2023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E83A6-A46B-4EF8-A8C1-CD51E8759533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="" xmlns:p14="http://schemas.microsoft.com/office/powerpoint/2010/main" val="12814396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</a:t>
            </a:fld>
            <a:endParaRPr lang="pt-BR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10</a:t>
            </a:fld>
            <a:endParaRPr lang="pt-BR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2</a:t>
            </a:fld>
            <a:endParaRPr lang="pt-BR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3</a:t>
            </a:fld>
            <a:endParaRPr lang="pt-BR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4</a:t>
            </a:fld>
            <a:endParaRPr lang="pt-BR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5</a:t>
            </a:fld>
            <a:endParaRPr lang="pt-BR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6</a:t>
            </a:fld>
            <a:endParaRPr lang="pt-BR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7</a:t>
            </a:fld>
            <a:endParaRPr lang="pt-BR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8</a:t>
            </a:fld>
            <a:endParaRPr lang="pt-BR" dirty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E83A6-A46B-4EF8-A8C1-CD51E8759533}" type="slidenum">
              <a:rPr lang="pt-BR" smtClean="0"/>
              <a:pPr/>
              <a:t>9</a:t>
            </a:fld>
            <a:endParaRPr lang="pt-BR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ide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Forma livre 7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Título 8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17" name="Subtítulo 16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pt-BR" smtClean="0"/>
              <a:t>Clique para editar o estilo do subtítulo mestre</a:t>
            </a:r>
            <a:endParaRPr kumimoji="0" lang="en-US"/>
          </a:p>
        </p:txBody>
      </p:sp>
      <p:sp>
        <p:nvSpPr>
          <p:cNvPr id="30" name="Espaço Reservado para Dat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19" name="Espaço Reservado para Rodapé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27" name="Espaço Reservado para Número de Slide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7F2295-7725-4576-9D9B-791C8E9FA2D1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AE00222-8D6B-4C6A-9C39-AB55474F8F8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F1735B7-A21F-44BE-80FF-58F91A62DB0B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CF00A00-7AFE-44F0-8517-322B48869020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Cabeçalho da Seçã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rma livre 6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Forma livre 8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DA102A4-859C-4EB2-806C-49D48444549A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8A7D5C8-9A19-4613-9B7E-F2129F729DB4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Conteúdo 4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16D8A93-C747-4C89-BECD-9370D7870919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8" name="Espaço Reservado para Número de Slide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4271B595-1001-4873-872F-7589CA9E0768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  <p:sp>
        <p:nvSpPr>
          <p:cNvPr id="9" name="Espaço Reservado para Rodapé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4BF5A82-EBE7-4C0C-A786-726056C6484D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pt-BR" smtClean="0"/>
              <a:t>Clique para editar os estilos do texto mestre</a:t>
            </a:r>
          </a:p>
          <a:p>
            <a:pPr lvl="1" eaLnBrk="1" latinLnBrk="0" hangingPunct="1"/>
            <a:r>
              <a:rPr lang="pt-BR" smtClean="0"/>
              <a:t>Segundo nível</a:t>
            </a:r>
          </a:p>
          <a:p>
            <a:pPr lvl="2" eaLnBrk="1" latinLnBrk="0" hangingPunct="1"/>
            <a:r>
              <a:rPr lang="pt-BR" smtClean="0"/>
              <a:t>Terceiro nível</a:t>
            </a:r>
          </a:p>
          <a:p>
            <a:pPr lvl="3" eaLnBrk="1" latinLnBrk="0" hangingPunct="1"/>
            <a:r>
              <a:rPr lang="pt-BR" smtClean="0"/>
              <a:t>Quarto nível</a:t>
            </a:r>
          </a:p>
          <a:p>
            <a:pPr lvl="4" eaLnBrk="1" latinLnBrk="0" hangingPunct="1"/>
            <a:r>
              <a:rPr lang="pt-BR" smtClean="0"/>
              <a:t>Quinto nível</a:t>
            </a:r>
            <a:endParaRPr kumimoji="0" lang="en-US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pPr>
              <a:defRPr/>
            </a:pPr>
            <a:fld id="{4AF8A737-5A8E-4139-A077-26BA6FEA9493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pt-BR" smtClean="0"/>
              <a:t>Clique no ícone para adicionar uma imagem</a:t>
            </a:r>
            <a:endParaRPr kumimoji="0" lang="en-US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72C7076-C589-416C-9E67-40BFF415FE4C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Forma livre 11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Forma livre 15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Espaço Reservado para Título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pt-BR" smtClean="0"/>
              <a:t>Clique para editar o estilo do título mestre</a:t>
            </a:r>
            <a:endParaRPr kumimoji="0" lang="en-US"/>
          </a:p>
        </p:txBody>
      </p:sp>
      <p:sp>
        <p:nvSpPr>
          <p:cNvPr id="30" name="Espaço Reservado para Texto 29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pt-BR" smtClean="0"/>
              <a:t>Clique para editar os estilos do texto mestre</a:t>
            </a:r>
          </a:p>
          <a:p>
            <a:pPr lvl="1" eaLnBrk="1" latinLnBrk="0" hangingPunct="1"/>
            <a:r>
              <a:rPr kumimoji="0" lang="pt-BR" smtClean="0"/>
              <a:t>Segundo nível</a:t>
            </a:r>
          </a:p>
          <a:p>
            <a:pPr lvl="2" eaLnBrk="1" latinLnBrk="0" hangingPunct="1"/>
            <a:r>
              <a:rPr kumimoji="0" lang="pt-BR" smtClean="0"/>
              <a:t>Terceiro nível</a:t>
            </a:r>
          </a:p>
          <a:p>
            <a:pPr lvl="3" eaLnBrk="1" latinLnBrk="0" hangingPunct="1"/>
            <a:r>
              <a:rPr kumimoji="0" lang="pt-BR" smtClean="0"/>
              <a:t>Quarto nível</a:t>
            </a:r>
          </a:p>
          <a:p>
            <a:pPr lvl="4" eaLnBrk="1" latinLnBrk="0" hangingPunct="1"/>
            <a:r>
              <a:rPr kumimoji="0" lang="pt-BR" smtClean="0"/>
              <a:t>Quinto nível</a:t>
            </a:r>
            <a:endParaRPr kumimoji="0" lang="en-US"/>
          </a:p>
        </p:txBody>
      </p:sp>
      <p:sp>
        <p:nvSpPr>
          <p:cNvPr id="10" name="Espaço Reservado para Data 9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22" name="Espaço Reservado para Rodapé 21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endParaRPr lang="pt-BR" dirty="0"/>
          </a:p>
        </p:txBody>
      </p:sp>
      <p:sp>
        <p:nvSpPr>
          <p:cNvPr id="18" name="Espaço Reservado para Número de Slide 17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>
              <a:defRPr/>
            </a:pPr>
            <a:fld id="{EAB5168A-1074-494D-8704-BB32657E5042}" type="slidenum">
              <a:rPr lang="pt-BR" smtClean="0"/>
              <a:pPr>
                <a:defRPr/>
              </a:pPr>
              <a:t>‹nº›</a:t>
            </a:fld>
            <a:endParaRPr lang="pt-BR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4441" r:id="rId1"/>
    <p:sldLayoutId id="2147484442" r:id="rId2"/>
    <p:sldLayoutId id="2147484443" r:id="rId3"/>
    <p:sldLayoutId id="2147484444" r:id="rId4"/>
    <p:sldLayoutId id="2147484445" r:id="rId5"/>
    <p:sldLayoutId id="2147484446" r:id="rId6"/>
    <p:sldLayoutId id="2147484447" r:id="rId7"/>
    <p:sldLayoutId id="2147484448" r:id="rId8"/>
    <p:sldLayoutId id="2147484449" r:id="rId9"/>
    <p:sldLayoutId id="2147484450" r:id="rId10"/>
    <p:sldLayoutId id="214748445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7643866" cy="46474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14.8</a:t>
            </a:r>
            <a:endParaRPr lang="pt-BR" sz="4300" dirty="0" smtClean="0"/>
          </a:p>
          <a:p>
            <a:r>
              <a:rPr lang="pt-BR" sz="4300" dirty="0" smtClean="0"/>
              <a:t>Seguiu-se </a:t>
            </a:r>
            <a:r>
              <a:rPr lang="pt-BR" sz="4300" dirty="0" smtClean="0"/>
              <a:t>outro anjo, o segundo, dizendo: — Caiu! Caiu a grande Babilônia que fez com que todas as nações bebessem o vinho do furor da sua prostituição</a:t>
            </a:r>
            <a:r>
              <a:rPr lang="pt-BR" sz="4300" dirty="0" smtClean="0"/>
              <a:t>.</a:t>
            </a: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8143932" cy="1332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Jeremias 51.7</a:t>
            </a:r>
            <a:endParaRPr lang="pt-BR" sz="4300" dirty="0" smtClean="0"/>
          </a:p>
          <a:p>
            <a:r>
              <a:rPr lang="pt-BR" sz="4300" dirty="0" smtClean="0"/>
              <a:t>A </a:t>
            </a:r>
            <a:r>
              <a:rPr lang="pt-BR" sz="4300" dirty="0" smtClean="0"/>
              <a:t>Babilônia era um copo de ouro na mão do Senhor. Esse copo embriagava toda a terra, e do seu vinho beberam as nações; por isso, enlouqueceram.</a:t>
            </a:r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428604"/>
            <a:ext cx="7786742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14.8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Seguiu-se </a:t>
            </a:r>
            <a:r>
              <a:rPr lang="pt-BR" sz="4300" b="1" dirty="0" smtClean="0">
                <a:solidFill>
                  <a:srgbClr val="FFFF00"/>
                </a:solidFill>
              </a:rPr>
              <a:t>outro anjo, o segundo, dizendo</a:t>
            </a:r>
            <a:r>
              <a:rPr lang="pt-BR" sz="4300" b="1" dirty="0" smtClean="0">
                <a:solidFill>
                  <a:srgbClr val="FFFF00"/>
                </a:solidFill>
              </a:rPr>
              <a:t>:</a:t>
            </a:r>
            <a:endParaRPr lang="pt-BR" sz="43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85786" y="428604"/>
            <a:ext cx="7786742" cy="1332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4300" dirty="0" smtClean="0"/>
              <a:t>                 Hebreus </a:t>
            </a:r>
            <a:r>
              <a:rPr lang="pt-BR" sz="4300" dirty="0" smtClean="0"/>
              <a:t>1:14</a:t>
            </a:r>
          </a:p>
          <a:p>
            <a:r>
              <a:rPr lang="pt-BR" sz="4300" dirty="0" smtClean="0"/>
              <a:t>Não </a:t>
            </a:r>
            <a:r>
              <a:rPr lang="pt-BR" sz="4300" dirty="0" smtClean="0"/>
              <a:t>são todos eles espíritos ministradores, enviados para serviço a favor dos que hão de herdar a salvação?</a:t>
            </a:r>
          </a:p>
          <a:p>
            <a:endParaRPr lang="pt-BR" sz="4300" dirty="0" smtClean="0"/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642910" y="428604"/>
            <a:ext cx="8215370" cy="120032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14.8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Seguiu-se </a:t>
            </a:r>
            <a:r>
              <a:rPr lang="pt-BR" sz="4300" b="1" dirty="0" smtClean="0">
                <a:solidFill>
                  <a:srgbClr val="FFFF00"/>
                </a:solidFill>
              </a:rPr>
              <a:t>outro anjo, o segundo, dizendo: — Caiu! Caiu </a:t>
            </a:r>
            <a:r>
              <a:rPr lang="pt-BR" sz="4300" b="1" dirty="0" smtClean="0">
                <a:solidFill>
                  <a:srgbClr val="FFFF00"/>
                </a:solidFill>
              </a:rPr>
              <a:t>...</a:t>
            </a:r>
            <a:endParaRPr lang="pt-BR" sz="4300" b="1" dirty="0" smtClean="0">
              <a:solidFill>
                <a:srgbClr val="FFFF00"/>
              </a:solidFill>
            </a:endParaRPr>
          </a:p>
          <a:p>
            <a:endParaRPr lang="pt-BR" sz="4300" dirty="0" smtClean="0"/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8143932" cy="1332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14.8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Seguiu-se </a:t>
            </a:r>
            <a:r>
              <a:rPr lang="pt-BR" sz="4300" b="1" dirty="0" smtClean="0">
                <a:solidFill>
                  <a:srgbClr val="FFFF00"/>
                </a:solidFill>
              </a:rPr>
              <a:t>outro anjo, o segundo, dizendo: — Caiu! Caiu a grande Babilônia </a:t>
            </a:r>
            <a:r>
              <a:rPr lang="pt-BR" sz="4300" b="1" dirty="0" smtClean="0">
                <a:solidFill>
                  <a:srgbClr val="FFFF00"/>
                </a:solidFill>
              </a:rPr>
              <a:t>...</a:t>
            </a:r>
          </a:p>
          <a:p>
            <a:endParaRPr lang="pt-BR" sz="4300" b="1" dirty="0" smtClean="0">
              <a:solidFill>
                <a:srgbClr val="FFFF00"/>
              </a:solidFill>
            </a:endParaRPr>
          </a:p>
          <a:p>
            <a:endParaRPr lang="pt-BR" sz="4300" b="1" dirty="0" smtClean="0">
              <a:solidFill>
                <a:srgbClr val="FFFF00"/>
              </a:solidFill>
            </a:endParaRPr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8143932" cy="146501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1 Pedro 5.13</a:t>
            </a:r>
            <a:endParaRPr lang="pt-BR" sz="4300" dirty="0" smtClean="0"/>
          </a:p>
          <a:p>
            <a:r>
              <a:rPr lang="pt-BR" sz="4300" dirty="0" smtClean="0"/>
              <a:t>Aquela </a:t>
            </a:r>
            <a:r>
              <a:rPr lang="pt-BR" sz="4300" dirty="0" smtClean="0"/>
              <a:t>que se encontra na Babilônia, também eleita, manda saudações, e o mesmo faz o meu filho Marcos</a:t>
            </a:r>
            <a:r>
              <a:rPr lang="pt-BR" sz="4300" dirty="0" smtClean="0"/>
              <a:t>.</a:t>
            </a:r>
          </a:p>
          <a:p>
            <a:endParaRPr lang="pt-BR" sz="4300" dirty="0" smtClean="0"/>
          </a:p>
          <a:p>
            <a:endParaRPr lang="pt-BR" sz="4300" dirty="0" smtClean="0"/>
          </a:p>
          <a:p>
            <a:endParaRPr lang="pt-BR" sz="4300" dirty="0" smtClean="0"/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7643866" cy="53091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Apocalipse </a:t>
            </a:r>
            <a:r>
              <a:rPr lang="pt-BR" sz="4300" dirty="0" smtClean="0"/>
              <a:t>14.8</a:t>
            </a:r>
            <a:endParaRPr lang="pt-BR" sz="4300" dirty="0" smtClean="0"/>
          </a:p>
          <a:p>
            <a:r>
              <a:rPr lang="pt-BR" sz="4300" b="1" dirty="0" smtClean="0">
                <a:solidFill>
                  <a:srgbClr val="FFFF00"/>
                </a:solidFill>
              </a:rPr>
              <a:t>Seguiu-se </a:t>
            </a:r>
            <a:r>
              <a:rPr lang="pt-BR" sz="4300" b="1" dirty="0" smtClean="0">
                <a:solidFill>
                  <a:srgbClr val="FFFF00"/>
                </a:solidFill>
              </a:rPr>
              <a:t>outro anjo, o segundo, dizendo: — Caiu! Caiu a grande Babilônia que fez com que todas as nações bebessem o vinho do furor da sua prostituição</a:t>
            </a:r>
            <a:r>
              <a:rPr lang="pt-BR" sz="4300" b="1" dirty="0" smtClean="0">
                <a:solidFill>
                  <a:srgbClr val="FFFF00"/>
                </a:solidFill>
              </a:rPr>
              <a:t>.</a:t>
            </a:r>
            <a:r>
              <a:rPr lang="pt-BR" sz="3800" b="1" dirty="0" smtClean="0">
                <a:solidFill>
                  <a:srgbClr val="FFFF00"/>
                </a:solidFill>
              </a:rPr>
              <a:t/>
            </a:r>
            <a:br>
              <a:rPr lang="pt-BR" sz="3800" b="1" dirty="0" smtClean="0">
                <a:solidFill>
                  <a:srgbClr val="FFFF00"/>
                </a:solidFill>
              </a:rPr>
            </a:br>
            <a:endParaRPr lang="pt-BR" sz="38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8143932" cy="139884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Daniel 4:30</a:t>
            </a:r>
            <a:endParaRPr lang="pt-BR" sz="4300" dirty="0" smtClean="0"/>
          </a:p>
          <a:p>
            <a:r>
              <a:rPr lang="pt-BR" sz="4300" dirty="0" smtClean="0"/>
              <a:t>o </a:t>
            </a:r>
            <a:r>
              <a:rPr lang="pt-BR" sz="4300" dirty="0" smtClean="0"/>
              <a:t>rei disse: — Não é esta a grande Babilônia que eu construí para a casa real, com o meu grandioso poder e para glória da minha majestade?</a:t>
            </a:r>
          </a:p>
          <a:p>
            <a:endParaRPr lang="pt-BR" sz="4300" dirty="0" smtClean="0"/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ângulo 1"/>
          <p:cNvSpPr/>
          <p:nvPr/>
        </p:nvSpPr>
        <p:spPr>
          <a:xfrm>
            <a:off x="714348" y="428604"/>
            <a:ext cx="8143932" cy="152964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4300" dirty="0" smtClean="0"/>
              <a:t>Isaías </a:t>
            </a:r>
            <a:r>
              <a:rPr lang="pt-BR" sz="4300" dirty="0" smtClean="0"/>
              <a:t>21:9</a:t>
            </a:r>
            <a:endParaRPr lang="pt-BR" sz="4300" dirty="0" smtClean="0"/>
          </a:p>
          <a:p>
            <a:r>
              <a:rPr lang="pt-BR" sz="4300" dirty="0" smtClean="0"/>
              <a:t>Eis que agora vem uma tropa de homens, cavaleiros de dois a dois." Então ele ergueu a voz e disse: "Caiu! Babilônia caiu! Todas as imagens de escultura dos seus deuses jazem despedaçadas no chão!"</a:t>
            </a:r>
          </a:p>
          <a:p>
            <a:endParaRPr lang="pt-BR" sz="4300" dirty="0" smtClean="0"/>
          </a:p>
          <a:p>
            <a:r>
              <a:rPr lang="pt-BR" sz="4400" dirty="0" smtClean="0"/>
              <a:t/>
            </a:r>
            <a:br>
              <a:rPr lang="pt-BR" sz="4400" dirty="0" smtClean="0"/>
            </a:br>
            <a:r>
              <a:rPr lang="pt-BR" sz="4400" dirty="0" smtClean="0"/>
              <a:t/>
            </a:r>
            <a:br>
              <a:rPr lang="pt-BR" sz="4400" dirty="0" smtClean="0"/>
            </a:br>
            <a:endParaRPr lang="pt-BR" dirty="0" smtClean="0"/>
          </a:p>
          <a:p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4800" dirty="0" smtClean="0"/>
              <a:t/>
            </a:r>
            <a:br>
              <a:rPr lang="pt-BR" sz="4800" dirty="0" smtClean="0"/>
            </a:br>
            <a:r>
              <a:rPr lang="pt-BR" sz="3600" dirty="0" smtClean="0"/>
              <a:t/>
            </a:r>
            <a:br>
              <a:rPr lang="pt-BR" sz="36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r>
              <a:rPr lang="pt-BR" sz="3800" dirty="0" smtClean="0"/>
              <a:t/>
            </a:r>
            <a:br>
              <a:rPr lang="pt-BR" sz="3800" dirty="0" smtClean="0"/>
            </a:br>
            <a:endParaRPr lang="pt-BR" sz="3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écnica">
  <a:themeElements>
    <a:clrScheme name="Técnica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a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43271</TotalTime>
  <Words>283</Words>
  <Application>Microsoft Office PowerPoint</Application>
  <PresentationFormat>Apresentação na tela (4:3)</PresentationFormat>
  <Paragraphs>56</Paragraphs>
  <Slides>10</Slides>
  <Notes>10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1" baseType="lpstr">
      <vt:lpstr>Técnica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</vt:vector>
  </TitlesOfParts>
  <Company>Kille®Soft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Antonio Fonseca</cp:lastModifiedBy>
  <cp:revision>3026</cp:revision>
  <dcterms:created xsi:type="dcterms:W3CDTF">2012-01-16T14:03:42Z</dcterms:created>
  <dcterms:modified xsi:type="dcterms:W3CDTF">2023-07-20T23:34:18Z</dcterms:modified>
</cp:coreProperties>
</file>