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0" r:id="rId1"/>
  </p:sldMasterIdLst>
  <p:notesMasterIdLst>
    <p:notesMasterId r:id="rId18"/>
  </p:notesMasterIdLst>
  <p:sldIdLst>
    <p:sldId id="930" r:id="rId2"/>
    <p:sldId id="941" r:id="rId3"/>
    <p:sldId id="942" r:id="rId4"/>
    <p:sldId id="943" r:id="rId5"/>
    <p:sldId id="951" r:id="rId6"/>
    <p:sldId id="944" r:id="rId7"/>
    <p:sldId id="952" r:id="rId8"/>
    <p:sldId id="945" r:id="rId9"/>
    <p:sldId id="946" r:id="rId10"/>
    <p:sldId id="953" r:id="rId11"/>
    <p:sldId id="948" r:id="rId12"/>
    <p:sldId id="954" r:id="rId13"/>
    <p:sldId id="949" r:id="rId14"/>
    <p:sldId id="955" r:id="rId15"/>
    <p:sldId id="950" r:id="rId16"/>
    <p:sldId id="956" r:id="rId1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  <a:srgbClr val="FF0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80645" autoAdjust="0"/>
  </p:normalViewPr>
  <p:slideViewPr>
    <p:cSldViewPr>
      <p:cViewPr>
        <p:scale>
          <a:sx n="50" d="100"/>
          <a:sy n="50" d="100"/>
        </p:scale>
        <p:origin x="-2347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12/07/2023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12</a:t>
            </a:fld>
            <a:endParaRPr lang="pt-B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13</a:t>
            </a:fld>
            <a:endParaRPr lang="pt-B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14</a:t>
            </a:fld>
            <a:endParaRPr lang="pt-BR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15</a:t>
            </a:fld>
            <a:endParaRPr lang="pt-BR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16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41" r:id="rId1"/>
    <p:sldLayoutId id="2147484442" r:id="rId2"/>
    <p:sldLayoutId id="2147484443" r:id="rId3"/>
    <p:sldLayoutId id="2147484444" r:id="rId4"/>
    <p:sldLayoutId id="2147484445" r:id="rId5"/>
    <p:sldLayoutId id="2147484446" r:id="rId6"/>
    <p:sldLayoutId id="2147484447" r:id="rId7"/>
    <p:sldLayoutId id="2147484448" r:id="rId8"/>
    <p:sldLayoutId id="2147484449" r:id="rId9"/>
    <p:sldLayoutId id="2147484450" r:id="rId10"/>
    <p:sldLayoutId id="21474844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572560" cy="1489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Apocalipse 14.2,3</a:t>
            </a:r>
          </a:p>
          <a:p>
            <a:r>
              <a:rPr lang="pt-BR" dirty="0" smtClean="0"/>
              <a:t>² Ouvi uma voz do céu como som de muitas águas, como som de um forte trovão. A voz que ouvi era como de harpistas quando tocam as suas harpas.</a:t>
            </a:r>
          </a:p>
          <a:p>
            <a:r>
              <a:rPr lang="pt-BR" dirty="0" smtClean="0"/>
              <a:t>³ Entoavam um cântico novo diante do trono, diante dos quatro seres viventes e dos anciãos. E ninguém podia aprender o cântico, senão os cento e quarenta e quatro mil que foram comprados da terra.</a:t>
            </a:r>
          </a:p>
          <a:p>
            <a:endParaRPr lang="pt-BR" sz="4800" dirty="0" smtClean="0"/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301532"/>
            <a:ext cx="800105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5.9</a:t>
            </a:r>
          </a:p>
          <a:p>
            <a:r>
              <a:rPr lang="pt-BR" sz="4800" dirty="0" smtClean="0"/>
              <a:t>e cantavam um cântico novo, dizendo: "Digno és de pegar o livro e de quebrar os selos, porque foste morto e com o teu sangue compraste para Deus os que procedem de toda tribo, língua, povo e nação</a:t>
            </a: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425470"/>
            <a:ext cx="8358246" cy="10095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14.3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Entoavam um cântico novo diante do trono, diante dos quatro seres viventes e dos anciãos. </a:t>
            </a:r>
            <a:endParaRPr lang="pt-BR" sz="4800" b="1" dirty="0" smtClean="0">
              <a:solidFill>
                <a:srgbClr val="FFFF00"/>
              </a:solidFill>
            </a:endParaRPr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301532"/>
            <a:ext cx="800105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5.8</a:t>
            </a:r>
          </a:p>
          <a:p>
            <a:r>
              <a:rPr lang="pt-BR" sz="4800" dirty="0" smtClean="0"/>
              <a:t>E, quando ele pegou o livro, os quatro seres viventes e os vinte e quatro anciãos se prostraram diante do Cordeiro, tendo cada um deles uma harpa e taças de ouro cheias de incenso, que são as orações dos santos,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425470"/>
            <a:ext cx="8358246" cy="10772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14.3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Entoavam um cântico novo diante do trono, diante dos quatro seres viventes e dos anciãos. E ninguém podia aprender o cântico, ...</a:t>
            </a:r>
            <a:endParaRPr lang="pt-BR" sz="4800" b="1" dirty="0" smtClean="0">
              <a:solidFill>
                <a:srgbClr val="FFFF00"/>
              </a:solidFill>
            </a:endParaRPr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301532"/>
            <a:ext cx="800105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5.9</a:t>
            </a:r>
          </a:p>
          <a:p>
            <a:r>
              <a:rPr lang="pt-BR" sz="4800" dirty="0" smtClean="0"/>
              <a:t>e cantavam um cântico novo, dizendo: "Digno és de pegar o livro e de quebrar os selos, porque foste morto e com o teu sangue compraste para Deus os que procedem de toda tribo, língua, povo e nação</a:t>
            </a: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425470"/>
            <a:ext cx="8358246" cy="12865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14.3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Entoavam um cântico novo diante do trono, diante dos quatro seres viventes e dos anciãos. E ninguém podia aprender o cântico, senão os cento e quarenta e quatro mil que foram comprados da terra.</a:t>
            </a:r>
          </a:p>
          <a:p>
            <a:endParaRPr lang="pt-BR" sz="4800" dirty="0" smtClean="0"/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301532"/>
            <a:ext cx="800105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7.14</a:t>
            </a:r>
          </a:p>
          <a:p>
            <a:r>
              <a:rPr lang="pt-BR" sz="4800" dirty="0" smtClean="0"/>
              <a:t>Respondi: — O senhor sabe. Então ele me disse: — Estes são os que vêm da grande tribulação, que lavaram suas vestes e as alvejaram no sangue do Cordeiro.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301532"/>
            <a:ext cx="8001056" cy="960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14.2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Ouvi uma voz ...</a:t>
            </a:r>
          </a:p>
          <a:p>
            <a:endParaRPr lang="pt-BR" sz="4800" dirty="0" smtClean="0"/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301532"/>
            <a:ext cx="8001056" cy="886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14.2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Ouvi uma voz do céu ...</a:t>
            </a:r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301532"/>
            <a:ext cx="8001056" cy="10341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14.2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Ouvi uma voz do céu como som de muitas águas, ...</a:t>
            </a:r>
          </a:p>
          <a:p>
            <a:endParaRPr lang="pt-BR" sz="4800" dirty="0" smtClean="0"/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301532"/>
            <a:ext cx="8001056" cy="11818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1.15</a:t>
            </a:r>
          </a:p>
          <a:p>
            <a:r>
              <a:rPr lang="pt-BR" sz="4800" dirty="0" smtClean="0"/>
              <a:t>Os seus pés eram semelhantes ao bronze polido, como que refinado numa fornalha. A voz era como som de muitas águas.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301532"/>
            <a:ext cx="8001056" cy="10341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14.2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Ouvi uma voz do céu como som de muitas águas, como som de um forte trovão. </a:t>
            </a:r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301532"/>
            <a:ext cx="8001056" cy="12557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6.1</a:t>
            </a:r>
          </a:p>
          <a:p>
            <a:r>
              <a:rPr lang="pt-BR" sz="4800" dirty="0" smtClean="0"/>
              <a:t>Vi quando o Cordeiro quebrou o primeiro dos sete selos e ouvi um dos quatro seres viventes dizendo, como se fosse som de trovão: — Venha!</a:t>
            </a:r>
          </a:p>
          <a:p>
            <a:endParaRPr lang="pt-BR" sz="4800" dirty="0" smtClean="0"/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301532"/>
            <a:ext cx="8001056" cy="13295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14.2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Ouvi uma voz do céu como som de muitas águas, como som de um forte trovão. A voz que ouvi era como de harpistas quando tocam as suas harpas.</a:t>
            </a:r>
          </a:p>
          <a:p>
            <a:endParaRPr lang="pt-BR" sz="4800" dirty="0" smtClean="0"/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425470"/>
            <a:ext cx="8358246" cy="10156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14.3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Entoavam um cântico novo diante do trono, ...</a:t>
            </a:r>
          </a:p>
          <a:p>
            <a:endParaRPr lang="pt-BR" sz="4800" dirty="0" smtClean="0"/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42732</TotalTime>
  <Words>501</Words>
  <Application>Microsoft Office PowerPoint</Application>
  <PresentationFormat>Apresentação na tela (4:3)</PresentationFormat>
  <Paragraphs>69</Paragraphs>
  <Slides>16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2997</cp:revision>
  <dcterms:created xsi:type="dcterms:W3CDTF">2012-01-16T14:03:42Z</dcterms:created>
  <dcterms:modified xsi:type="dcterms:W3CDTF">2023-07-12T21:40:12Z</dcterms:modified>
</cp:coreProperties>
</file>