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40" r:id="rId1"/>
  </p:sldMasterIdLst>
  <p:notesMasterIdLst>
    <p:notesMasterId r:id="rId11"/>
  </p:notesMasterIdLst>
  <p:sldIdLst>
    <p:sldId id="930" r:id="rId2"/>
    <p:sldId id="931" r:id="rId3"/>
    <p:sldId id="932" r:id="rId4"/>
    <p:sldId id="933" r:id="rId5"/>
    <p:sldId id="935" r:id="rId6"/>
    <p:sldId id="936" r:id="rId7"/>
    <p:sldId id="937" r:id="rId8"/>
    <p:sldId id="938" r:id="rId9"/>
    <p:sldId id="939" r:id="rId10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8000"/>
    <a:srgbClr val="FF0000"/>
    <a:srgbClr val="F68B16"/>
    <a:srgbClr val="F76E31"/>
    <a:srgbClr val="FFCC00"/>
    <a:srgbClr val="000000"/>
    <a:srgbClr val="CC0000"/>
    <a:srgbClr val="A10B4B"/>
    <a:srgbClr val="72020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510" autoAdjust="0"/>
    <p:restoredTop sz="80645" autoAdjust="0"/>
  </p:normalViewPr>
  <p:slideViewPr>
    <p:cSldViewPr>
      <p:cViewPr>
        <p:scale>
          <a:sx n="50" d="100"/>
          <a:sy n="50" d="100"/>
        </p:scale>
        <p:origin x="-2347" y="-49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29/06/2023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8</a:t>
            </a:fld>
            <a:endParaRPr lang="pt-B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9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441" r:id="rId1"/>
    <p:sldLayoutId id="2147484442" r:id="rId2"/>
    <p:sldLayoutId id="2147484443" r:id="rId3"/>
    <p:sldLayoutId id="2147484444" r:id="rId4"/>
    <p:sldLayoutId id="2147484445" r:id="rId5"/>
    <p:sldLayoutId id="2147484446" r:id="rId6"/>
    <p:sldLayoutId id="2147484447" r:id="rId7"/>
    <p:sldLayoutId id="2147484448" r:id="rId8"/>
    <p:sldLayoutId id="2147484449" r:id="rId9"/>
    <p:sldLayoutId id="2147484450" r:id="rId10"/>
    <p:sldLayoutId id="21474844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90" y="-71462"/>
            <a:ext cx="8858280" cy="12372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800" dirty="0" smtClean="0"/>
              <a:t>Apocalipse 13.14,15</a:t>
            </a:r>
          </a:p>
          <a:p>
            <a:r>
              <a:rPr lang="pt-BR" sz="3800" dirty="0" smtClean="0"/>
              <a:t>Seduz aqueles que habitam sobre a terra </a:t>
            </a:r>
          </a:p>
          <a:p>
            <a:r>
              <a:rPr lang="pt-BR" sz="3800" dirty="0" smtClean="0"/>
              <a:t>por causa dos sinais que lhe foi permitido realizar diante da besta, dizendo aos que habitam sobre a terra que façam uma imagem à besta, àquela que foi ferida à espada e sobreviveu.</a:t>
            </a:r>
            <a:br>
              <a:rPr lang="pt-BR" sz="3800" dirty="0" smtClean="0"/>
            </a:br>
            <a:r>
              <a:rPr lang="pt-BR" sz="3800" dirty="0" smtClean="0"/>
              <a:t>E lhe foi concedido poder para dar vida à imagem da besta, para que também a imagem da besta falasse e fizesse morrer todos os que não adorassem a imagem da besta.</a:t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500042"/>
            <a:ext cx="8358246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/>
              <a:t>Apocalipse 13.14</a:t>
            </a:r>
          </a:p>
          <a:p>
            <a:r>
              <a:rPr lang="pt-BR" b="1" dirty="0" smtClean="0">
                <a:solidFill>
                  <a:srgbClr val="FFFF00"/>
                </a:solidFill>
              </a:rPr>
              <a:t>Seduz ...</a:t>
            </a: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500042"/>
            <a:ext cx="8358246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/>
              <a:t>Apocalipse 13.14</a:t>
            </a:r>
          </a:p>
          <a:p>
            <a:r>
              <a:rPr lang="pt-BR" b="1" dirty="0" smtClean="0">
                <a:solidFill>
                  <a:srgbClr val="FFFF00"/>
                </a:solidFill>
              </a:rPr>
              <a:t>Seduz aqueles que habitam sobre a terra ...</a:t>
            </a: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500042"/>
            <a:ext cx="8358246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/>
              <a:t>Apocalipse 13.14</a:t>
            </a:r>
          </a:p>
          <a:p>
            <a:r>
              <a:rPr lang="pt-BR" b="1" dirty="0" smtClean="0">
                <a:solidFill>
                  <a:srgbClr val="FFFF00"/>
                </a:solidFill>
              </a:rPr>
              <a:t>Seduz aqueles que habitam sobre a terra por causa dos sinais que lhe foi permitido realizar diante da besta, ...</a:t>
            </a: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500042"/>
            <a:ext cx="8358246" cy="10864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/>
              <a:t>Apocalipse 13.14</a:t>
            </a:r>
          </a:p>
          <a:p>
            <a:r>
              <a:rPr lang="pt-BR" b="1" dirty="0" smtClean="0">
                <a:solidFill>
                  <a:srgbClr val="FFFF00"/>
                </a:solidFill>
              </a:rPr>
              <a:t>Seduz aqueles que habitam sobre a terra por causa dos sinais que lhe foi permitido realizar diante da besta, dizendo aos que habitam sobre a terra que façam uma imagem à besta, àquela que foi ferida à espada e sobreviveu.</a:t>
            </a:r>
            <a:r>
              <a:rPr lang="pt-BR" sz="3800" b="1" dirty="0" smtClean="0">
                <a:solidFill>
                  <a:srgbClr val="FFFF00"/>
                </a:solidFill>
              </a:rPr>
              <a:t/>
            </a:r>
            <a:br>
              <a:rPr lang="pt-BR" sz="3800" b="1" dirty="0" smtClean="0">
                <a:solidFill>
                  <a:srgbClr val="FFFF00"/>
                </a:solidFill>
              </a:rPr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571480"/>
            <a:ext cx="8001056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/>
              <a:t>Apocalipse 13. 15</a:t>
            </a:r>
          </a:p>
          <a:p>
            <a:r>
              <a:rPr lang="pt-BR" b="1" dirty="0" smtClean="0">
                <a:solidFill>
                  <a:srgbClr val="FFFF00"/>
                </a:solidFill>
              </a:rPr>
              <a:t>E lhe foi concedido ...</a:t>
            </a:r>
            <a:r>
              <a:rPr lang="pt-BR" sz="3800" b="1" dirty="0" smtClean="0">
                <a:solidFill>
                  <a:srgbClr val="FFFF00"/>
                </a:solidFill>
              </a:rPr>
              <a:t/>
            </a:r>
            <a:br>
              <a:rPr lang="pt-BR" sz="3800" b="1" dirty="0" smtClean="0">
                <a:solidFill>
                  <a:srgbClr val="FFFF00"/>
                </a:solidFill>
              </a:rPr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571480"/>
            <a:ext cx="8001056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/>
              <a:t>Apocalipse 13. 15</a:t>
            </a:r>
          </a:p>
          <a:p>
            <a:r>
              <a:rPr lang="pt-BR" b="1" dirty="0" smtClean="0">
                <a:solidFill>
                  <a:srgbClr val="FFFF00"/>
                </a:solidFill>
              </a:rPr>
              <a:t>E lhe foi concedido poder para dar vida à imagem da besta, ...</a:t>
            </a:r>
            <a:r>
              <a:rPr lang="pt-BR" sz="3800" b="1" dirty="0" smtClean="0">
                <a:solidFill>
                  <a:srgbClr val="FFFF00"/>
                </a:solidFill>
              </a:rPr>
              <a:t/>
            </a:r>
            <a:br>
              <a:rPr lang="pt-BR" sz="3800" b="1" dirty="0" smtClean="0">
                <a:solidFill>
                  <a:srgbClr val="FFFF00"/>
                </a:solidFill>
              </a:rPr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571480"/>
            <a:ext cx="7572428" cy="84330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/>
              <a:t>Apocalipse 13. 15</a:t>
            </a:r>
          </a:p>
          <a:p>
            <a:r>
              <a:rPr lang="pt-BR" b="1" dirty="0" smtClean="0">
                <a:solidFill>
                  <a:srgbClr val="FFFF00"/>
                </a:solidFill>
              </a:rPr>
              <a:t>E lhe foi concedido poder para dar vida à imagem da besta, para que também a imagem da besta falasse ...</a:t>
            </a:r>
            <a:r>
              <a:rPr lang="pt-BR" sz="3800" b="1" dirty="0" smtClean="0">
                <a:solidFill>
                  <a:srgbClr val="FFFF00"/>
                </a:solidFill>
              </a:rPr>
              <a:t/>
            </a:r>
            <a:br>
              <a:rPr lang="pt-BR" sz="3800" b="1" dirty="0" smtClean="0">
                <a:solidFill>
                  <a:srgbClr val="FFFF00"/>
                </a:solidFill>
              </a:rPr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571480"/>
            <a:ext cx="8001056" cy="9048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/>
              <a:t>Apocalipse 13. 15</a:t>
            </a:r>
          </a:p>
          <a:p>
            <a:r>
              <a:rPr lang="pt-BR" b="1" dirty="0" smtClean="0">
                <a:solidFill>
                  <a:srgbClr val="FFFF00"/>
                </a:solidFill>
              </a:rPr>
              <a:t>E lhe foi concedido poder para dar vida à imagem da besta, para que também a imagem da besta falasse e fizesse morrer todos os que não adorassem a imagem da besta.</a:t>
            </a:r>
            <a:r>
              <a:rPr lang="pt-BR" sz="3800" b="1" dirty="0" smtClean="0">
                <a:solidFill>
                  <a:srgbClr val="FFFF00"/>
                </a:solidFill>
              </a:rPr>
              <a:t/>
            </a:r>
            <a:br>
              <a:rPr lang="pt-BR" sz="3800" b="1" dirty="0" smtClean="0">
                <a:solidFill>
                  <a:srgbClr val="FFFF00"/>
                </a:solidFill>
              </a:rPr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42226</TotalTime>
  <Words>227</Words>
  <Application>Microsoft Office PowerPoint</Application>
  <PresentationFormat>Apresentação na tela (4:3)</PresentationFormat>
  <Paragraphs>28</Paragraphs>
  <Slides>9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2957</cp:revision>
  <dcterms:created xsi:type="dcterms:W3CDTF">2012-01-16T14:03:42Z</dcterms:created>
  <dcterms:modified xsi:type="dcterms:W3CDTF">2023-06-29T22:16:21Z</dcterms:modified>
</cp:coreProperties>
</file>