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2"/>
  </p:notesMasterIdLst>
  <p:sldIdLst>
    <p:sldId id="930" r:id="rId2"/>
    <p:sldId id="931" r:id="rId3"/>
    <p:sldId id="940" r:id="rId4"/>
    <p:sldId id="934" r:id="rId5"/>
    <p:sldId id="933" r:id="rId6"/>
    <p:sldId id="935" r:id="rId7"/>
    <p:sldId id="942" r:id="rId8"/>
    <p:sldId id="936" r:id="rId9"/>
    <p:sldId id="932" r:id="rId10"/>
    <p:sldId id="937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0"/>
            <a:ext cx="8286808" cy="1304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13.12,13</a:t>
            </a:r>
          </a:p>
          <a:p>
            <a:r>
              <a:rPr lang="pt-BR" sz="4400" dirty="0" smtClean="0"/>
              <a:t>Ela exerce toda a autoridade da primeira besta na sua presença e faz com que a terra e os seus habitantes adorem a primeira besta, cuja ferida mortal havia sido curada.</a:t>
            </a:r>
            <a:br>
              <a:rPr lang="pt-BR" sz="4400" dirty="0" smtClean="0"/>
            </a:br>
            <a:r>
              <a:rPr lang="pt-BR" sz="4400" dirty="0" smtClean="0"/>
              <a:t>Também opera grandes sinais, de maneira que até faz descer fogo do céu sobre a terra, diante de todas as pessoas.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7786742" cy="966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 13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Também opera grandes sinais, de maneira que até faz descer fogo do céu sobre a terra, diante de todas as pessoas.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...</a:t>
            </a: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exerce toda a autoridade da primeira besta 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exerce toda a autoridade da primeira besta na sua presença 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7786742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exerce toda a autoridade da primeira besta na sua presença e faz com que a terra e os seus habitantes adorem a primeira besta, ...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7786742" cy="1101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exerce toda a autoridade da primeira besta na sua presença e faz com que a terra e os seus habitantes adorem a primeira besta, cuja ferida mortal havia sido curada.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429684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13.3,4</a:t>
            </a:r>
          </a:p>
          <a:p>
            <a:r>
              <a:rPr lang="pt-BR" sz="4200" dirty="0" smtClean="0"/>
              <a:t>Uma das cabeças da besta parecia ter sido golpeada de morte, mas essa ferida mortal foi curada. E toda a terra se maravilhou, seguindo a besta;</a:t>
            </a:r>
            <a:br>
              <a:rPr lang="pt-BR" sz="4200" dirty="0" smtClean="0"/>
            </a:br>
            <a:r>
              <a:rPr lang="pt-BR" sz="4200" dirty="0" smtClean="0"/>
              <a:t>e adoraram o dragão porque deu a sua autoridade à besta. Também adoraram a besta, dizendo: — Quem é semelhante à besta? Quem pode lutar contra ela?</a:t>
            </a:r>
            <a:br>
              <a:rPr lang="pt-BR" sz="42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642918"/>
            <a:ext cx="72866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 13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Também opera grandes sinais, 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7786742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 13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Também opera grandes sinais, de maneira que até faz descer fogo do céu sobre a terra, 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42089</TotalTime>
  <Words>231</Words>
  <Application>Microsoft Office PowerPoint</Application>
  <PresentationFormat>Apresentação na tela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2945</cp:revision>
  <dcterms:created xsi:type="dcterms:W3CDTF">2012-01-16T14:03:42Z</dcterms:created>
  <dcterms:modified xsi:type="dcterms:W3CDTF">2023-06-23T19:32:41Z</dcterms:modified>
</cp:coreProperties>
</file>