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3"/>
  </p:notesMasterIdLst>
  <p:sldIdLst>
    <p:sldId id="945" r:id="rId2"/>
    <p:sldId id="946" r:id="rId3"/>
    <p:sldId id="930" r:id="rId4"/>
    <p:sldId id="931" r:id="rId5"/>
    <p:sldId id="939" r:id="rId6"/>
    <p:sldId id="933" r:id="rId7"/>
    <p:sldId id="934" r:id="rId8"/>
    <p:sldId id="935" r:id="rId9"/>
    <p:sldId id="932" r:id="rId10"/>
    <p:sldId id="936" r:id="rId11"/>
    <p:sldId id="937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rafico ap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7715272" y="500042"/>
            <a:ext cx="1071570" cy="142876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471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emergir do mar uma besta que tinha dez chifres e sete cabeças, e, sobre os chifres, dez diademas ... 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606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emergir do mar uma besta que tinha dez chifres e sete cabeças, e, sobre os chifres, dez diademas, e, sobre as cabeças, nomes de blasfêmia.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ntonio 2018\Documents\TV\You Tube\Grafico Ap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7572396" y="571480"/>
            <a:ext cx="1143008" cy="14287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606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dirty="0" smtClean="0"/>
              <a:t>Vi emergir do mar uma besta que tinha dez chifres e sete cabeças, e, sobre os chifres, dez diademas, e, sobre as cabeças, nomes de blasfêmia.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268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tonio Fonseca\Downloads\Ásia 7 igrejas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2690"/>
            <a:ext cx="8640960" cy="648667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6929454" y="785794"/>
            <a:ext cx="1643074" cy="200026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268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emergir do mar ...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335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emergir do mar uma besta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335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emergir do mar uma besta que tinha dez chifres ...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471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Vi emergir do mar uma besta que tinha dez chifres e sete cabeças ...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41688</TotalTime>
  <Words>152</Words>
  <Application>Microsoft Office PowerPoint</Application>
  <PresentationFormat>Apresentação na tela (4:3)</PresentationFormat>
  <Paragraphs>24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2904</cp:revision>
  <dcterms:created xsi:type="dcterms:W3CDTF">2012-01-16T14:03:42Z</dcterms:created>
  <dcterms:modified xsi:type="dcterms:W3CDTF">2023-05-19T01:14:14Z</dcterms:modified>
</cp:coreProperties>
</file>