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5"/>
  </p:notesMasterIdLst>
  <p:sldIdLst>
    <p:sldId id="920" r:id="rId2"/>
    <p:sldId id="921" r:id="rId3"/>
    <p:sldId id="922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21/02/2023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12.2</a:t>
            </a:r>
          </a:p>
          <a:p>
            <a:r>
              <a:rPr lang="pt-BR" sz="4800" dirty="0" smtClean="0"/>
              <a:t>A mulher estava grávida e gritava com dores de parto, sofrendo tormentos para dar à luz.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mulher estava grávida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 mulher estava grávida e gritava com dores de parto, sofrendo tormentos para dar à luz.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40365</TotalTime>
  <Words>50</Words>
  <Application>Microsoft Office PowerPoint</Application>
  <PresentationFormat>Apresentação na tela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Slide 1</vt:lpstr>
      <vt:lpstr>Slide 2</vt:lpstr>
      <vt:lpstr>Slide 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2810</cp:revision>
  <dcterms:created xsi:type="dcterms:W3CDTF">2012-01-16T14:03:42Z</dcterms:created>
  <dcterms:modified xsi:type="dcterms:W3CDTF">2023-02-21T20:30:40Z</dcterms:modified>
</cp:coreProperties>
</file>