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30" r:id="rId2"/>
    <p:sldId id="931" r:id="rId3"/>
    <p:sldId id="932" r:id="rId4"/>
    <p:sldId id="933" r:id="rId5"/>
    <p:sldId id="934" r:id="rId6"/>
    <p:sldId id="935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612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12.17,18</a:t>
            </a:r>
            <a:endParaRPr lang="pt-BR" sz="4400" dirty="0" smtClean="0"/>
          </a:p>
          <a:p>
            <a:r>
              <a:rPr lang="pt-BR" sz="4400" dirty="0" smtClean="0"/>
              <a:t>O dragão ficou irado com a mulher e foi travar guerra com o restante da descendência dela, ou seja, os que guardam os mandamentos de Deus e têm o testemunho de Jesus.</a:t>
            </a:r>
            <a:br>
              <a:rPr lang="pt-BR" sz="4400" dirty="0" smtClean="0"/>
            </a:br>
            <a:r>
              <a:rPr lang="pt-BR" sz="4400" dirty="0" smtClean="0"/>
              <a:t>E o dragão se pôs em pé sobre a areia do mar.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13261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12.17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dragão ficou irado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26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12.17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dragão ficou irado com a mulher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3357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12.17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dragão ficou irado com a mulher e foi travar guerra com o restante da descendência dela, </a:t>
            </a:r>
            <a:r>
              <a:rPr lang="pt-BR" sz="44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606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12.17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O dragão ficou irado com a mulher e foi travar guerra com o restante da descendência dela, ou seja, os que guardam os mandamentos de Deus e têm o testemunho de Jesus.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268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400" dirty="0" smtClean="0"/>
              <a:t>Apocalipse </a:t>
            </a:r>
            <a:r>
              <a:rPr lang="pt-BR" sz="4400" dirty="0" smtClean="0"/>
              <a:t>12. 18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E </a:t>
            </a:r>
            <a:r>
              <a:rPr lang="pt-BR" sz="4400" b="1" dirty="0" smtClean="0">
                <a:solidFill>
                  <a:srgbClr val="FFFF00"/>
                </a:solidFill>
              </a:rPr>
              <a:t>o dragão se pôs em pé sobre a areia do mar.</a:t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41400</TotalTime>
  <Words>135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2880</cp:revision>
  <dcterms:created xsi:type="dcterms:W3CDTF">2012-01-16T14:03:42Z</dcterms:created>
  <dcterms:modified xsi:type="dcterms:W3CDTF">2023-05-06T13:23:54Z</dcterms:modified>
</cp:coreProperties>
</file>