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914" r:id="rId2"/>
    <p:sldId id="915" r:id="rId3"/>
    <p:sldId id="918" r:id="rId4"/>
    <p:sldId id="91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06/11/2022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786742" cy="1044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10.4</a:t>
            </a:r>
            <a:endParaRPr lang="pt-BR" sz="4800" dirty="0" smtClean="0"/>
          </a:p>
          <a:p>
            <a:r>
              <a:rPr lang="pt-BR" sz="4800" dirty="0" smtClean="0"/>
              <a:t>Logo que os sete trovões falaram, eu ia escrever, mas ouvi uma voz do céu, dizendo: — Guarde em segredo as coisas que os sete trovões falaram. Não escreva nada.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7786742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10.4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Logo que os sete trovões falaram,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786742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10.4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Logo que os sete trovões falaram, eu ia escrever,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786742" cy="1044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10.4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Logo que os sete trovões falaram, eu ia escrever, mas ouvi uma voz do céu, dizendo: — Guarde em segredo as coisas que os sete trovões falaram. Não escreva nada.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38381</TotalTime>
  <Words>104</Words>
  <Application>Microsoft Office PowerPoint</Application>
  <PresentationFormat>Apresentação na tela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2685</cp:revision>
  <dcterms:created xsi:type="dcterms:W3CDTF">2012-01-16T14:03:42Z</dcterms:created>
  <dcterms:modified xsi:type="dcterms:W3CDTF">2022-11-06T20:07:33Z</dcterms:modified>
</cp:coreProperties>
</file>