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4"/>
  </p:notesMasterIdLst>
  <p:sldIdLst>
    <p:sldId id="730" r:id="rId2"/>
    <p:sldId id="762" r:id="rId3"/>
    <p:sldId id="761" r:id="rId4"/>
    <p:sldId id="763" r:id="rId5"/>
    <p:sldId id="780" r:id="rId6"/>
    <p:sldId id="781" r:id="rId7"/>
    <p:sldId id="774" r:id="rId8"/>
    <p:sldId id="773" r:id="rId9"/>
    <p:sldId id="764" r:id="rId10"/>
    <p:sldId id="775" r:id="rId11"/>
    <p:sldId id="765" r:id="rId12"/>
    <p:sldId id="766" r:id="rId13"/>
    <p:sldId id="776" r:id="rId14"/>
    <p:sldId id="767" r:id="rId15"/>
    <p:sldId id="770" r:id="rId16"/>
    <p:sldId id="769" r:id="rId17"/>
    <p:sldId id="777" r:id="rId18"/>
    <p:sldId id="768" r:id="rId19"/>
    <p:sldId id="771" r:id="rId20"/>
    <p:sldId id="778" r:id="rId21"/>
    <p:sldId id="772" r:id="rId22"/>
    <p:sldId id="779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28/04/2021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496944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dirty="0" smtClean="0"/>
              <a:t>E da parte de Jesus Cristo, que é a fiel testemunha, o primogênito dentre os mortos e o príncipe dos reis da terra. Àquele que nos amou, e em seu sangue nos lavou dos nossos pecados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295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err="1" smtClean="0"/>
              <a:t>Filipenses</a:t>
            </a:r>
            <a:r>
              <a:rPr lang="pt-BR" sz="3600" dirty="0" smtClean="0"/>
              <a:t> 2.6-9</a:t>
            </a:r>
          </a:p>
          <a:p>
            <a:r>
              <a:rPr lang="pt-BR" sz="3600" dirty="0" smtClean="0"/>
              <a:t>Que, sendo em forma de Deus, não teve por usurpação ser igual a Deus,</a:t>
            </a:r>
            <a:br>
              <a:rPr lang="pt-BR" sz="3600" dirty="0" smtClean="0"/>
            </a:br>
            <a:r>
              <a:rPr lang="pt-BR" sz="3600" dirty="0" smtClean="0"/>
              <a:t>Mas esvaziou-se a si mesmo, tomando a forma de servo, fazendo-se semelhante aos homens;</a:t>
            </a:r>
            <a:br>
              <a:rPr lang="pt-BR" sz="3600" dirty="0" smtClean="0"/>
            </a:br>
            <a:r>
              <a:rPr lang="pt-BR" sz="3600" dirty="0" smtClean="0"/>
              <a:t>E, achado na forma de homem, humilhou-se a si mesmo, sendo obediente até à morte, e morte de cruz.</a:t>
            </a:r>
            <a:br>
              <a:rPr lang="pt-BR" sz="3600" dirty="0" smtClean="0"/>
            </a:br>
            <a:r>
              <a:rPr lang="pt-BR" sz="3600" dirty="0" smtClean="0"/>
              <a:t>Por isso, também Deus (Pai) o exaltou soberanamente, e lhe deu um nome que é sobre todo o nome;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969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</a:t>
            </a:r>
            <a:r>
              <a:rPr lang="pt-BR" sz="5000" b="1" dirty="0" smtClean="0">
                <a:solidFill>
                  <a:srgbClr val="FFFF00"/>
                </a:solidFill>
              </a:rPr>
              <a:t>que é a fiel testemunha</a:t>
            </a:r>
            <a:r>
              <a:rPr lang="pt-BR" sz="5000" dirty="0" smtClean="0"/>
              <a:t>, o </a:t>
            </a:r>
            <a:r>
              <a:rPr lang="pt-BR" sz="5000" b="1" dirty="0" smtClean="0">
                <a:solidFill>
                  <a:srgbClr val="FFFF00"/>
                </a:solidFill>
              </a:rPr>
              <a:t>primogênito dentre os mortos </a:t>
            </a:r>
            <a:r>
              <a:rPr lang="pt-BR" sz="5000" dirty="0" smtClean="0"/>
              <a:t>e o príncipe dos reis da terra. Àquele que nos amou, e em seu sangue nos lavou dos nossos pecados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0"/>
            <a:ext cx="784887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primogênito dentre os mortos ...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Garante a participação da igreja na vitória sobre a morte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400" dirty="0" smtClean="0"/>
              <a:t>1 Coríntios 15.20-23</a:t>
            </a:r>
          </a:p>
          <a:p>
            <a:r>
              <a:rPr lang="pt-BR" sz="3400" dirty="0" smtClean="0"/>
              <a:t>Mas de fato Cristo ressuscitou dentre os mortos, e foi feito as primícias dos que dormem.</a:t>
            </a:r>
            <a:br>
              <a:rPr lang="pt-BR" sz="3400" dirty="0" smtClean="0"/>
            </a:br>
            <a:r>
              <a:rPr lang="pt-BR" sz="3400" dirty="0" smtClean="0"/>
              <a:t>Porque assim como a morte veio por um homem, também a ressurreição dos mortos veio por um homem.</a:t>
            </a:r>
            <a:br>
              <a:rPr lang="pt-BR" sz="3400" dirty="0" smtClean="0"/>
            </a:br>
            <a:r>
              <a:rPr lang="pt-BR" sz="3400" dirty="0" smtClean="0"/>
              <a:t>Porque, assim como todos morrem em Adão, assim também todos serão vivificados em Cristo.</a:t>
            </a:r>
            <a:br>
              <a:rPr lang="pt-BR" sz="3400" dirty="0" smtClean="0"/>
            </a:br>
            <a:r>
              <a:rPr lang="pt-BR" sz="3400" dirty="0" smtClean="0"/>
              <a:t>Mas cada um por sua ordem: Cristo as primícias, depois os que são de Cristo, na sua vinda.</a:t>
            </a:r>
            <a:br>
              <a:rPr lang="pt-BR" sz="34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4969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</a:t>
            </a:r>
            <a:r>
              <a:rPr lang="pt-BR" sz="5000" b="1" dirty="0" smtClean="0">
                <a:solidFill>
                  <a:srgbClr val="FFFF00"/>
                </a:solidFill>
              </a:rPr>
              <a:t>que é a fiel testemunha</a:t>
            </a:r>
            <a:r>
              <a:rPr lang="pt-BR" sz="5000" dirty="0" smtClean="0"/>
              <a:t>, o </a:t>
            </a:r>
            <a:r>
              <a:rPr lang="pt-BR" sz="5000" b="1" dirty="0" smtClean="0">
                <a:solidFill>
                  <a:srgbClr val="FFFF00"/>
                </a:solidFill>
              </a:rPr>
              <a:t>primogênito dentre os mortos </a:t>
            </a:r>
            <a:r>
              <a:rPr lang="pt-BR" sz="5000" dirty="0" smtClean="0"/>
              <a:t>e o </a:t>
            </a:r>
            <a:r>
              <a:rPr lang="pt-BR" sz="5000" b="1" dirty="0" smtClean="0">
                <a:solidFill>
                  <a:srgbClr val="FFFF00"/>
                </a:solidFill>
              </a:rPr>
              <a:t>príncipe dos reis da terra</a:t>
            </a:r>
            <a:r>
              <a:rPr lang="pt-BR" sz="5000" dirty="0" smtClean="0"/>
              <a:t>. Àquele que nos amou, e em seu sangue nos lavou dos nossos pecados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620688"/>
            <a:ext cx="741682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>
                <a:solidFill>
                  <a:srgbClr val="FFFF00"/>
                </a:solidFill>
              </a:rPr>
              <a:t>... príncipe dos reis da terra...</a:t>
            </a:r>
          </a:p>
          <a:p>
            <a:pPr algn="ctr"/>
            <a:endParaRPr lang="pt-BR" sz="5000" dirty="0" smtClean="0"/>
          </a:p>
          <a:p>
            <a:r>
              <a:rPr lang="pt-BR" sz="5000" dirty="0" smtClean="0"/>
              <a:t>Submissão de todas as nações e seus governantes a Cristo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21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err="1" smtClean="0"/>
              <a:t>Filipenses</a:t>
            </a:r>
            <a:r>
              <a:rPr lang="pt-BR" sz="4400" dirty="0" smtClean="0"/>
              <a:t> 2.9-11</a:t>
            </a:r>
          </a:p>
          <a:p>
            <a:r>
              <a:rPr lang="pt-BR" sz="4400" dirty="0" smtClean="0"/>
              <a:t>Por isso, também Deus (Pai) o exaltou soberanamente, e lhe deu um nome que é sobre todo o nome;</a:t>
            </a:r>
            <a:br>
              <a:rPr lang="pt-BR" sz="4400" dirty="0" smtClean="0"/>
            </a:br>
            <a:r>
              <a:rPr lang="pt-BR" sz="4400" dirty="0" smtClean="0"/>
              <a:t>Para que ao nome de Jesus se dobre todo o joelho dos que estão nos céus, e na terra, e debaixo da terra,</a:t>
            </a:r>
            <a:br>
              <a:rPr lang="pt-BR" sz="4400" dirty="0" smtClean="0"/>
            </a:br>
            <a:r>
              <a:rPr lang="pt-BR" sz="4400" dirty="0" smtClean="0"/>
              <a:t>E toda a língua confesse que Jesus Cristo é o Senhor, para glória de Deus Pai.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96944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</a:t>
            </a:r>
            <a:r>
              <a:rPr lang="pt-BR" sz="5000" b="1" dirty="0" smtClean="0">
                <a:solidFill>
                  <a:srgbClr val="FFFF00"/>
                </a:solidFill>
              </a:rPr>
              <a:t>que é a fiel testemunha</a:t>
            </a:r>
            <a:r>
              <a:rPr lang="pt-BR" sz="5000" dirty="0" smtClean="0"/>
              <a:t>, o </a:t>
            </a:r>
            <a:r>
              <a:rPr lang="pt-BR" sz="5000" b="1" dirty="0" smtClean="0">
                <a:solidFill>
                  <a:srgbClr val="FFFF00"/>
                </a:solidFill>
              </a:rPr>
              <a:t>primogênito dentre os mortos </a:t>
            </a:r>
            <a:r>
              <a:rPr lang="pt-BR" sz="5000" dirty="0" smtClean="0"/>
              <a:t>e o </a:t>
            </a:r>
            <a:r>
              <a:rPr lang="pt-BR" sz="5000" b="1" dirty="0" smtClean="0">
                <a:solidFill>
                  <a:srgbClr val="FFFF00"/>
                </a:solidFill>
              </a:rPr>
              <a:t>príncipe dos reis da terra</a:t>
            </a:r>
            <a:r>
              <a:rPr lang="pt-BR" sz="5000" dirty="0" smtClean="0"/>
              <a:t>. </a:t>
            </a:r>
            <a:r>
              <a:rPr lang="pt-BR" sz="5000" b="1" dirty="0" smtClean="0">
                <a:solidFill>
                  <a:srgbClr val="FFFF00"/>
                </a:solidFill>
              </a:rPr>
              <a:t>Àquele que nos amou</a:t>
            </a:r>
            <a:r>
              <a:rPr lang="pt-BR" sz="5000" dirty="0" smtClean="0"/>
              <a:t>, e em seu sangue nos lavou dos nossos pecados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476672"/>
            <a:ext cx="741682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Àquele que nos amou...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Não existe na história humana demonstração de amor como o de Jesus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496944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3.16</a:t>
            </a:r>
          </a:p>
          <a:p>
            <a:r>
              <a:rPr lang="pt-BR" sz="5000" dirty="0" smtClean="0"/>
              <a:t>Porque Deus (Pai) amou o mundo de tal maneira que deu o seu Filho unigênito (Deus), para que todo aquele que nele crê não pereça, mas tenha a vida eterna.</a:t>
            </a:r>
            <a:br>
              <a:rPr lang="pt-BR" sz="50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que é a fiel testemunha, o primogênito dentre os mortos e o príncipe dos reis da terra. Àquele que nos amou, e em seu sangue nos lavou dos nossos pecados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</a:t>
            </a:r>
            <a:r>
              <a:rPr lang="pt-BR" sz="5000" b="1" dirty="0" smtClean="0">
                <a:solidFill>
                  <a:srgbClr val="FFFF00"/>
                </a:solidFill>
              </a:rPr>
              <a:t>que é a fiel testemunha</a:t>
            </a:r>
            <a:r>
              <a:rPr lang="pt-BR" sz="5000" dirty="0" smtClean="0"/>
              <a:t>, o </a:t>
            </a:r>
            <a:r>
              <a:rPr lang="pt-BR" sz="5000" b="1" dirty="0" smtClean="0">
                <a:solidFill>
                  <a:srgbClr val="FFFF00"/>
                </a:solidFill>
              </a:rPr>
              <a:t>primogênito dentre os mortos </a:t>
            </a:r>
            <a:r>
              <a:rPr lang="pt-BR" sz="5000" dirty="0" smtClean="0"/>
              <a:t>e o </a:t>
            </a:r>
            <a:r>
              <a:rPr lang="pt-BR" sz="5000" b="1" dirty="0" smtClean="0">
                <a:solidFill>
                  <a:srgbClr val="FFFF00"/>
                </a:solidFill>
              </a:rPr>
              <a:t>príncipe dos reis da terra</a:t>
            </a:r>
            <a:r>
              <a:rPr lang="pt-BR" sz="5000" dirty="0" smtClean="0"/>
              <a:t>. </a:t>
            </a:r>
            <a:r>
              <a:rPr lang="pt-BR" sz="5000" b="1" dirty="0" smtClean="0">
                <a:solidFill>
                  <a:srgbClr val="FFFF00"/>
                </a:solidFill>
              </a:rPr>
              <a:t>Àquele que nos amou</a:t>
            </a:r>
            <a:r>
              <a:rPr lang="pt-BR" sz="5000" dirty="0" smtClean="0"/>
              <a:t>, e </a:t>
            </a:r>
            <a:r>
              <a:rPr lang="pt-BR" sz="5000" b="1" dirty="0" smtClean="0">
                <a:solidFill>
                  <a:srgbClr val="FFFF00"/>
                </a:solidFill>
              </a:rPr>
              <a:t>em seu sangue nos lavou dos nossos pecados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0"/>
            <a:ext cx="7416824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em seu sangue nos lavou dos nossos pecados</a:t>
            </a: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dirty="0" smtClean="0"/>
          </a:p>
          <a:p>
            <a:r>
              <a:rPr lang="pt-BR" sz="5400" dirty="0" smtClean="0"/>
              <a:t>O sangue de Jesus tem poder operante em nossas vidas.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4969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400" dirty="0" smtClean="0"/>
              <a:t>1 João 1.7-10</a:t>
            </a:r>
          </a:p>
          <a:p>
            <a:r>
              <a:rPr lang="pt-BR" sz="3400" dirty="0" smtClean="0"/>
              <a:t>Mas, se andarmos na luz, como ele na luz está, temos comunhão uns com os outros, e o sangue de Jesus Cristo, seu Filho, nos purifica de todo o pecado.</a:t>
            </a:r>
            <a:br>
              <a:rPr lang="pt-BR" sz="3400" dirty="0" smtClean="0"/>
            </a:br>
            <a:r>
              <a:rPr lang="pt-BR" sz="3400" dirty="0" smtClean="0"/>
              <a:t>Se dissermos que não temos pecado, enganamo-nos a nós mesmos, e não há verdade em nós.</a:t>
            </a:r>
            <a:br>
              <a:rPr lang="pt-BR" sz="3400" dirty="0" smtClean="0"/>
            </a:br>
            <a:r>
              <a:rPr lang="pt-BR" sz="3400" dirty="0" smtClean="0"/>
              <a:t>Se confessarmos os nossos pecados, ele é fiel e justo para nos perdoar os pecados, e nos purificar de toda a injustiça.</a:t>
            </a:r>
            <a:br>
              <a:rPr lang="pt-BR" sz="3400" dirty="0" smtClean="0"/>
            </a:br>
            <a:r>
              <a:rPr lang="pt-BR" sz="3400" dirty="0" smtClean="0"/>
              <a:t>Se dissermos que não pecamos, fazemo-lo mentiroso, e a sua palavra não está em nós.</a:t>
            </a:r>
            <a:br>
              <a:rPr lang="pt-BR" sz="34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3300" dirty="0" smtClean="0"/>
              <a:t/>
            </a:r>
            <a:br>
              <a:rPr lang="pt-BR" sz="33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40913"/>
            <a:ext cx="849694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>
                <a:solidFill>
                  <a:srgbClr val="FFFF00"/>
                </a:solidFill>
              </a:rPr>
              <a:t>E da parte de Jesus Cristo...</a:t>
            </a:r>
          </a:p>
          <a:p>
            <a:pPr algn="ctr"/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Jesus</a:t>
            </a:r>
            <a:r>
              <a:rPr lang="pt-BR" sz="5000" dirty="0" smtClean="0"/>
              <a:t> = O SENHOR é salvação</a:t>
            </a:r>
          </a:p>
          <a:p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Cristo</a:t>
            </a:r>
            <a:r>
              <a:rPr lang="pt-BR" sz="5000" dirty="0" smtClean="0"/>
              <a:t> = Messias = Ungido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1.21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E dará à luz um filho e chamarás o seu nome JESUS; porque ele </a:t>
            </a:r>
            <a:r>
              <a:rPr lang="pt-BR" sz="5400" b="1" dirty="0" smtClean="0">
                <a:solidFill>
                  <a:srgbClr val="FFFF00"/>
                </a:solidFill>
              </a:rPr>
              <a:t>salvará</a:t>
            </a:r>
            <a:r>
              <a:rPr lang="pt-BR" sz="5400" dirty="0" smtClean="0"/>
              <a:t> o seu povo dos seus pecados.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Isaías 43.11 (TNM)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Eu sou Jeová (</a:t>
            </a:r>
            <a:r>
              <a:rPr lang="pt-BR" sz="5400" b="1" dirty="0" smtClean="0">
                <a:solidFill>
                  <a:srgbClr val="FFFF00"/>
                </a:solidFill>
              </a:rPr>
              <a:t>YHWH</a:t>
            </a:r>
            <a:r>
              <a:rPr lang="pt-BR" sz="5400" dirty="0" smtClean="0"/>
              <a:t>),</a:t>
            </a:r>
            <a:r>
              <a:rPr lang="pt-BR" sz="5400" i="1" dirty="0" smtClean="0"/>
              <a:t> </a:t>
            </a:r>
            <a:r>
              <a:rPr lang="pt-BR" sz="5400" dirty="0" smtClean="0"/>
              <a:t> e além de mim não há </a:t>
            </a:r>
            <a:r>
              <a:rPr lang="pt-BR" sz="5400" b="1" dirty="0" smtClean="0">
                <a:solidFill>
                  <a:srgbClr val="FFFF00"/>
                </a:solidFill>
              </a:rPr>
              <a:t>salvador</a:t>
            </a:r>
            <a:r>
              <a:rPr lang="pt-BR" sz="5400" dirty="0" smtClean="0"/>
              <a:t>.”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49694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2 Pedro 1.1 (TNM)</a:t>
            </a:r>
          </a:p>
          <a:p>
            <a:r>
              <a:rPr lang="pt-BR" sz="5000" dirty="0" smtClean="0"/>
              <a:t>Simão Pedro, escravo e apóstolo de Jesus Cristo, aos que adquiriram uma fé tão preciosa como a nossa por meio da justiça do nosso Deus e </a:t>
            </a:r>
            <a:r>
              <a:rPr lang="pt-BR" sz="5000" b="1" dirty="0" smtClean="0">
                <a:solidFill>
                  <a:srgbClr val="FFFF00"/>
                </a:solidFill>
              </a:rPr>
              <a:t>do</a:t>
            </a:r>
            <a:r>
              <a:rPr lang="pt-BR" sz="5000" dirty="0" smtClean="0"/>
              <a:t> </a:t>
            </a:r>
            <a:r>
              <a:rPr lang="pt-BR" sz="5000" b="1" dirty="0" smtClean="0">
                <a:solidFill>
                  <a:srgbClr val="FFFF00"/>
                </a:solidFill>
              </a:rPr>
              <a:t>Salvador Jesus Cristo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96944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Mateus </a:t>
            </a:r>
            <a:r>
              <a:rPr lang="pt-BR" sz="5400" dirty="0" smtClean="0"/>
              <a:t>1.16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E Jacó gerou a José, marido de Maria, da qual nasceu JESUS, que se chama </a:t>
            </a:r>
            <a:r>
              <a:rPr lang="pt-BR" sz="5400" b="1" dirty="0" smtClean="0">
                <a:solidFill>
                  <a:srgbClr val="FFFF00"/>
                </a:solidFill>
              </a:rPr>
              <a:t>o Cristo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1184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1.5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E da parte de Jesus Cristo</a:t>
            </a:r>
            <a:r>
              <a:rPr lang="pt-BR" sz="5000" dirty="0" smtClean="0"/>
              <a:t>, </a:t>
            </a:r>
            <a:r>
              <a:rPr lang="pt-BR" sz="5000" b="1" dirty="0" smtClean="0">
                <a:solidFill>
                  <a:srgbClr val="FFFF00"/>
                </a:solidFill>
              </a:rPr>
              <a:t>que é a fiel testemunha</a:t>
            </a:r>
            <a:r>
              <a:rPr lang="pt-BR" sz="5000" dirty="0" smtClean="0"/>
              <a:t>, o primogênito dentre os mortos e o príncipe dos reis da terra. Àquele que nos amou, e em seu sangue nos lavou dos nossos pecados</a:t>
            </a:r>
            <a:br>
              <a:rPr lang="pt-BR" sz="50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9694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>
                <a:solidFill>
                  <a:srgbClr val="FFFF00"/>
                </a:solidFill>
              </a:rPr>
              <a:t>...que é a fiel testemunha...</a:t>
            </a:r>
          </a:p>
          <a:p>
            <a:pPr algn="ctr"/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testemunha</a:t>
            </a:r>
            <a:r>
              <a:rPr lang="pt-BR" sz="5000" dirty="0" smtClean="0"/>
              <a:t> = Da Palavra de Deus. De tudo o que está escrito no livro de Apocalipse</a:t>
            </a:r>
          </a:p>
          <a:p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fiel</a:t>
            </a:r>
            <a:r>
              <a:rPr lang="pt-BR" sz="5000" dirty="0" smtClean="0"/>
              <a:t> = Em tudo Ele foi fiel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9985</TotalTime>
  <Words>632</Words>
  <Application>Microsoft Office PowerPoint</Application>
  <PresentationFormat>Apresentação na tela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885</cp:revision>
  <dcterms:created xsi:type="dcterms:W3CDTF">2012-01-16T14:03:42Z</dcterms:created>
  <dcterms:modified xsi:type="dcterms:W3CDTF">2021-04-28T19:18:57Z</dcterms:modified>
</cp:coreProperties>
</file>