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13"/>
  </p:notesMasterIdLst>
  <p:sldIdLst>
    <p:sldId id="830" r:id="rId2"/>
    <p:sldId id="837" r:id="rId3"/>
    <p:sldId id="832" r:id="rId4"/>
    <p:sldId id="835" r:id="rId5"/>
    <p:sldId id="838" r:id="rId6"/>
    <p:sldId id="842" r:id="rId7"/>
    <p:sldId id="840" r:id="rId8"/>
    <p:sldId id="841" r:id="rId9"/>
    <p:sldId id="839" r:id="rId10"/>
    <p:sldId id="843" r:id="rId11"/>
    <p:sldId id="844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B4B"/>
    <a:srgbClr val="720202"/>
    <a:srgbClr val="FF0000"/>
    <a:srgbClr val="F68B16"/>
    <a:srgbClr val="008000"/>
    <a:srgbClr val="F76E31"/>
    <a:srgbClr val="F8A6BF"/>
    <a:srgbClr val="CC0000"/>
    <a:srgbClr val="0000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22/06/2021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496944" cy="2006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1.13</a:t>
            </a:r>
            <a:endParaRPr lang="pt-BR" sz="5400" dirty="0" smtClean="0"/>
          </a:p>
          <a:p>
            <a:r>
              <a:rPr lang="pt-BR" sz="5400" dirty="0" smtClean="0"/>
              <a:t>E no meio dos sete castiçais um semelhante ao Filho do homem, vestido até aos pés de uma roupa comprida, e cingido pelos peitos com um cinto de ouro.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496944" cy="2006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1.13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E no meio dos sete castiçais um semelhante ao Filho do homem</a:t>
            </a:r>
            <a:r>
              <a:rPr lang="pt-BR" sz="5400" dirty="0" smtClean="0"/>
              <a:t>, </a:t>
            </a:r>
            <a:r>
              <a:rPr lang="pt-BR" sz="5400" b="1" dirty="0" smtClean="0">
                <a:solidFill>
                  <a:srgbClr val="FFFF00"/>
                </a:solidFill>
              </a:rPr>
              <a:t>vestido até aos pés de uma roupa comprida</a:t>
            </a:r>
            <a:r>
              <a:rPr lang="pt-BR" sz="5400" dirty="0" smtClean="0"/>
              <a:t>, </a:t>
            </a:r>
            <a:r>
              <a:rPr lang="pt-BR" sz="5400" b="1" dirty="0" smtClean="0">
                <a:solidFill>
                  <a:srgbClr val="FFFF00"/>
                </a:solidFill>
              </a:rPr>
              <a:t>e cingido pelos peitos com um cinto de ouro</a:t>
            </a:r>
            <a:r>
              <a:rPr lang="pt-BR" sz="5400" dirty="0" smtClean="0"/>
              <a:t>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76672"/>
            <a:ext cx="8496944" cy="1831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4600" dirty="0" smtClean="0"/>
          </a:p>
          <a:p>
            <a:pPr algn="ctr"/>
            <a:r>
              <a:rPr lang="pt-BR" sz="5400" b="1" dirty="0" smtClean="0">
                <a:solidFill>
                  <a:srgbClr val="FFFF00"/>
                </a:solidFill>
              </a:rPr>
              <a:t>... </a:t>
            </a:r>
            <a:r>
              <a:rPr lang="pt-BR" sz="5400" b="1" smtClean="0">
                <a:solidFill>
                  <a:srgbClr val="FFFF00"/>
                </a:solidFill>
              </a:rPr>
              <a:t>e cingido pelos peitos com um cinto </a:t>
            </a:r>
            <a:r>
              <a:rPr lang="pt-BR" sz="5400" b="1" smtClean="0">
                <a:solidFill>
                  <a:srgbClr val="FFFF00"/>
                </a:solidFill>
              </a:rPr>
              <a:t>de </a:t>
            </a:r>
            <a:r>
              <a:rPr lang="pt-BR" sz="5400" b="1" smtClean="0">
                <a:solidFill>
                  <a:srgbClr val="FFFF00"/>
                </a:solidFill>
              </a:rPr>
              <a:t>ouro.</a:t>
            </a:r>
            <a:endParaRPr lang="pt-BR" sz="5400" b="1" dirty="0" smtClean="0">
              <a:solidFill>
                <a:srgbClr val="FFFF00"/>
              </a:solidFill>
            </a:endParaRPr>
          </a:p>
          <a:p>
            <a:pPr algn="ctr"/>
            <a:endParaRPr lang="pt-BR" sz="5400" dirty="0" smtClean="0"/>
          </a:p>
          <a:p>
            <a:r>
              <a:rPr lang="pt-BR" sz="5400" dirty="0" smtClean="0"/>
              <a:t>  </a:t>
            </a:r>
            <a:r>
              <a:rPr lang="pt-BR" sz="5400" b="1" dirty="0" smtClean="0">
                <a:solidFill>
                  <a:srgbClr val="FFFF00"/>
                </a:solidFill>
              </a:rPr>
              <a:t>*</a:t>
            </a:r>
            <a:r>
              <a:rPr lang="pt-BR" sz="5400" dirty="0" smtClean="0"/>
              <a:t> </a:t>
            </a:r>
            <a:r>
              <a:rPr lang="pt-BR" sz="5400" b="1" dirty="0" smtClean="0">
                <a:solidFill>
                  <a:srgbClr val="FFFF00"/>
                </a:solidFill>
              </a:rPr>
              <a:t>Veste sacerdotal e real</a:t>
            </a:r>
            <a:endParaRPr lang="pt-BR" sz="5400" b="1" dirty="0" smtClean="0">
              <a:solidFill>
                <a:srgbClr val="FFFF00"/>
              </a:solidFill>
            </a:endParaRPr>
          </a:p>
          <a:p>
            <a:r>
              <a:rPr lang="pt-BR" sz="5400" b="1" dirty="0" smtClean="0">
                <a:solidFill>
                  <a:srgbClr val="FFFF00"/>
                </a:solidFill>
              </a:rPr>
              <a:t/>
            </a:r>
            <a:br>
              <a:rPr lang="pt-BR" sz="54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496944" cy="2006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1.13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E no meio dos sete castiçais </a:t>
            </a:r>
            <a:r>
              <a:rPr lang="pt-BR" sz="5400" dirty="0" smtClean="0"/>
              <a:t>um </a:t>
            </a:r>
            <a:r>
              <a:rPr lang="pt-BR" sz="5400" dirty="0" smtClean="0"/>
              <a:t>semelhante ao Filho do homem, vestido até aos pés de uma roupa comprida, e cingido pelos peitos com um cinto de ouro.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76672"/>
            <a:ext cx="8496944" cy="1831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4600" dirty="0" smtClean="0"/>
          </a:p>
          <a:p>
            <a:pPr algn="ctr"/>
            <a:r>
              <a:rPr lang="pt-BR" sz="5400" b="1" dirty="0" smtClean="0">
                <a:solidFill>
                  <a:srgbClr val="FFFF00"/>
                </a:solidFill>
              </a:rPr>
              <a:t>...</a:t>
            </a:r>
            <a:r>
              <a:rPr lang="pt-BR" sz="5400" b="1" dirty="0" smtClean="0">
                <a:solidFill>
                  <a:srgbClr val="FFFF00"/>
                </a:solidFill>
              </a:rPr>
              <a:t>E </a:t>
            </a:r>
            <a:r>
              <a:rPr lang="pt-BR" sz="5400" b="1" dirty="0" smtClean="0">
                <a:solidFill>
                  <a:srgbClr val="FFFF00"/>
                </a:solidFill>
              </a:rPr>
              <a:t>no meio dos sete </a:t>
            </a:r>
            <a:endParaRPr lang="pt-BR" sz="5400" b="1" dirty="0" smtClean="0">
              <a:solidFill>
                <a:srgbClr val="FFFF00"/>
              </a:solidFill>
            </a:endParaRPr>
          </a:p>
          <a:p>
            <a:pPr algn="ctr"/>
            <a:r>
              <a:rPr lang="pt-BR" sz="5400" b="1" dirty="0" smtClean="0">
                <a:solidFill>
                  <a:srgbClr val="FFFF00"/>
                </a:solidFill>
              </a:rPr>
              <a:t>Castiçais </a:t>
            </a:r>
            <a:r>
              <a:rPr lang="pt-BR" sz="5400" b="1" dirty="0" smtClean="0">
                <a:solidFill>
                  <a:srgbClr val="FFFF00"/>
                </a:solidFill>
              </a:rPr>
              <a:t>...</a:t>
            </a:r>
            <a:endParaRPr lang="pt-BR" sz="5400" b="1" dirty="0" smtClean="0">
              <a:solidFill>
                <a:srgbClr val="FFFF00"/>
              </a:solidFill>
            </a:endParaRPr>
          </a:p>
          <a:p>
            <a:pPr algn="ctr"/>
            <a:endParaRPr lang="pt-BR" sz="5400" dirty="0" smtClean="0"/>
          </a:p>
          <a:p>
            <a:r>
              <a:rPr lang="pt-BR" sz="5400" dirty="0" smtClean="0"/>
              <a:t>  </a:t>
            </a:r>
            <a:r>
              <a:rPr lang="pt-BR" sz="5400" b="1" dirty="0" smtClean="0">
                <a:solidFill>
                  <a:srgbClr val="FFFF00"/>
                </a:solidFill>
              </a:rPr>
              <a:t>Apocalipse </a:t>
            </a:r>
            <a:r>
              <a:rPr lang="pt-BR" sz="5400" b="1" dirty="0" smtClean="0">
                <a:solidFill>
                  <a:srgbClr val="FFFF00"/>
                </a:solidFill>
              </a:rPr>
              <a:t>1.20</a:t>
            </a:r>
            <a:endParaRPr lang="pt-BR" sz="5400" b="1" dirty="0" smtClean="0">
              <a:solidFill>
                <a:srgbClr val="FFFF00"/>
              </a:solidFill>
            </a:endParaRPr>
          </a:p>
          <a:p>
            <a:r>
              <a:rPr lang="pt-BR" sz="5400" b="1" dirty="0" smtClean="0">
                <a:solidFill>
                  <a:srgbClr val="FFFF00"/>
                </a:solidFill>
              </a:rPr>
              <a:t/>
            </a:r>
            <a:br>
              <a:rPr lang="pt-BR" sz="54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88640"/>
            <a:ext cx="8748464" cy="17681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300" dirty="0" smtClean="0"/>
              <a:t>Apocalipse 1.20</a:t>
            </a:r>
          </a:p>
          <a:p>
            <a:r>
              <a:rPr lang="pt-BR" sz="5300" dirty="0" smtClean="0"/>
              <a:t>O mistério das sete estrelas, que viste na minha destra, e dos sete castiçais de ouro. As sete estrelas são os anjos das sete igrejas, e </a:t>
            </a:r>
            <a:r>
              <a:rPr lang="pt-BR" sz="5300" b="1" dirty="0" smtClean="0">
                <a:solidFill>
                  <a:srgbClr val="FFFF00"/>
                </a:solidFill>
              </a:rPr>
              <a:t>os sete castiçais, que viste, são as sete igrejas</a:t>
            </a:r>
            <a:r>
              <a:rPr lang="pt-BR" sz="5300" dirty="0" smtClean="0"/>
              <a:t>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496944" cy="2006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1.13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E no meio dos sete castiçais um semelhante ao Filho do homem</a:t>
            </a:r>
            <a:r>
              <a:rPr lang="pt-BR" sz="5400" dirty="0" smtClean="0"/>
              <a:t>, vestido até aos pés de uma roupa comprida, e cingido pelos peitos com um cinto de ouro.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76672"/>
            <a:ext cx="8496944" cy="1831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4600" dirty="0" smtClean="0"/>
          </a:p>
          <a:p>
            <a:pPr algn="ctr"/>
            <a:r>
              <a:rPr lang="pt-BR" sz="5400" b="1" dirty="0" smtClean="0">
                <a:solidFill>
                  <a:srgbClr val="FFFF00"/>
                </a:solidFill>
              </a:rPr>
              <a:t>...</a:t>
            </a:r>
            <a:r>
              <a:rPr lang="pt-BR" sz="5400" b="1" dirty="0" smtClean="0">
                <a:solidFill>
                  <a:srgbClr val="FFFF00"/>
                </a:solidFill>
              </a:rPr>
              <a:t>um </a:t>
            </a:r>
            <a:r>
              <a:rPr lang="pt-BR" sz="5400" b="1" dirty="0" smtClean="0">
                <a:solidFill>
                  <a:srgbClr val="FFFF00"/>
                </a:solidFill>
              </a:rPr>
              <a:t>semelhante ao Filho do </a:t>
            </a:r>
            <a:r>
              <a:rPr lang="pt-BR" sz="5400" b="1" dirty="0" smtClean="0">
                <a:solidFill>
                  <a:srgbClr val="FFFF00"/>
                </a:solidFill>
              </a:rPr>
              <a:t>homem</a:t>
            </a:r>
            <a:r>
              <a:rPr lang="pt-BR" sz="5400" b="1" dirty="0" smtClean="0">
                <a:solidFill>
                  <a:srgbClr val="FFFF00"/>
                </a:solidFill>
              </a:rPr>
              <a:t>...</a:t>
            </a:r>
            <a:endParaRPr lang="pt-BR" sz="5400" b="1" dirty="0" smtClean="0">
              <a:solidFill>
                <a:srgbClr val="FFFF00"/>
              </a:solidFill>
            </a:endParaRPr>
          </a:p>
          <a:p>
            <a:pPr algn="ctr"/>
            <a:endParaRPr lang="pt-BR" sz="5400" dirty="0" smtClean="0"/>
          </a:p>
          <a:p>
            <a:r>
              <a:rPr lang="pt-BR" sz="5400" dirty="0" smtClean="0"/>
              <a:t>  </a:t>
            </a:r>
            <a:r>
              <a:rPr lang="pt-BR" sz="5400" b="1" dirty="0" smtClean="0">
                <a:solidFill>
                  <a:srgbClr val="FFFF00"/>
                </a:solidFill>
              </a:rPr>
              <a:t>Daniel 7.13</a:t>
            </a:r>
            <a:endParaRPr lang="pt-BR" sz="5400" b="1" dirty="0" smtClean="0">
              <a:solidFill>
                <a:srgbClr val="FFFF00"/>
              </a:solidFill>
            </a:endParaRPr>
          </a:p>
          <a:p>
            <a:r>
              <a:rPr lang="pt-BR" sz="5400" b="1" dirty="0" smtClean="0">
                <a:solidFill>
                  <a:srgbClr val="FFFF00"/>
                </a:solidFill>
              </a:rPr>
              <a:t/>
            </a:r>
            <a:br>
              <a:rPr lang="pt-BR" sz="54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496944" cy="21021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Daniel 7.13</a:t>
            </a:r>
            <a:endParaRPr lang="pt-BR" sz="5400" dirty="0" smtClean="0"/>
          </a:p>
          <a:p>
            <a:r>
              <a:rPr lang="pt-BR" sz="5400" dirty="0" smtClean="0"/>
              <a:t>Eu estava olhando nas minhas visões da noite, e eis que vinha nas nuvens do céu </a:t>
            </a:r>
            <a:r>
              <a:rPr lang="pt-BR" sz="5400" b="1" dirty="0" smtClean="0">
                <a:solidFill>
                  <a:srgbClr val="FFFF00"/>
                </a:solidFill>
              </a:rPr>
              <a:t>um como o filho do homem</a:t>
            </a:r>
            <a:r>
              <a:rPr lang="pt-BR" sz="5400" dirty="0" smtClean="0"/>
              <a:t>; e dirigiu-se ao ancião de dias, e o fizeram chegar até ele.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496944" cy="2006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1.13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E no meio dos sete castiçais um semelhante ao Filho do homem</a:t>
            </a:r>
            <a:r>
              <a:rPr lang="pt-BR" sz="5400" dirty="0" smtClean="0"/>
              <a:t>, </a:t>
            </a:r>
            <a:r>
              <a:rPr lang="pt-BR" sz="5400" b="1" dirty="0" smtClean="0">
                <a:solidFill>
                  <a:srgbClr val="FFFF00"/>
                </a:solidFill>
              </a:rPr>
              <a:t>vestido até aos pés de uma roupa comprida</a:t>
            </a:r>
            <a:r>
              <a:rPr lang="pt-BR" sz="5400" dirty="0" smtClean="0"/>
              <a:t>, e cingido pelos peitos com um cinto de ouro.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76672"/>
            <a:ext cx="8496944" cy="1831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4600" dirty="0" smtClean="0"/>
          </a:p>
          <a:p>
            <a:pPr algn="ctr"/>
            <a:r>
              <a:rPr lang="pt-BR" sz="5400" b="1" dirty="0" smtClean="0">
                <a:solidFill>
                  <a:srgbClr val="FFFF00"/>
                </a:solidFill>
              </a:rPr>
              <a:t>... vestido até aos pés de uma roupa comprida...</a:t>
            </a:r>
            <a:endParaRPr lang="pt-BR" sz="5400" b="1" dirty="0" smtClean="0">
              <a:solidFill>
                <a:srgbClr val="FFFF00"/>
              </a:solidFill>
            </a:endParaRPr>
          </a:p>
          <a:p>
            <a:pPr algn="ctr"/>
            <a:endParaRPr lang="pt-BR" sz="5400" dirty="0" smtClean="0"/>
          </a:p>
          <a:p>
            <a:r>
              <a:rPr lang="pt-BR" sz="5400" dirty="0" smtClean="0"/>
              <a:t>  </a:t>
            </a:r>
            <a:r>
              <a:rPr lang="pt-BR" sz="5400" b="1" dirty="0" smtClean="0">
                <a:solidFill>
                  <a:srgbClr val="FFFF00"/>
                </a:solidFill>
              </a:rPr>
              <a:t>*</a:t>
            </a:r>
            <a:r>
              <a:rPr lang="pt-BR" sz="5400" dirty="0" smtClean="0"/>
              <a:t> </a:t>
            </a:r>
            <a:r>
              <a:rPr lang="pt-BR" sz="5400" b="1" dirty="0" smtClean="0">
                <a:solidFill>
                  <a:srgbClr val="FFFF00"/>
                </a:solidFill>
              </a:rPr>
              <a:t>Veste sacerdotal e real</a:t>
            </a:r>
            <a:endParaRPr lang="pt-BR" sz="5400" b="1" dirty="0" smtClean="0">
              <a:solidFill>
                <a:srgbClr val="FFFF00"/>
              </a:solidFill>
            </a:endParaRPr>
          </a:p>
          <a:p>
            <a:r>
              <a:rPr lang="pt-BR" sz="5400" b="1" dirty="0" smtClean="0">
                <a:solidFill>
                  <a:srgbClr val="FFFF00"/>
                </a:solidFill>
              </a:rPr>
              <a:t/>
            </a:r>
            <a:br>
              <a:rPr lang="pt-BR" sz="54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11196</TotalTime>
  <Words>309</Words>
  <Application>Microsoft Office PowerPoint</Application>
  <PresentationFormat>Apresentação na tela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982</cp:revision>
  <dcterms:created xsi:type="dcterms:W3CDTF">2012-01-16T14:03:42Z</dcterms:created>
  <dcterms:modified xsi:type="dcterms:W3CDTF">2021-06-22T18:55:12Z</dcterms:modified>
</cp:coreProperties>
</file>