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76" r:id="rId1"/>
  </p:sldMasterIdLst>
  <p:notesMasterIdLst>
    <p:notesMasterId r:id="rId9"/>
  </p:notesMasterIdLst>
  <p:sldIdLst>
    <p:sldId id="830" r:id="rId2"/>
    <p:sldId id="831" r:id="rId3"/>
    <p:sldId id="832" r:id="rId4"/>
    <p:sldId id="833" r:id="rId5"/>
    <p:sldId id="834" r:id="rId6"/>
    <p:sldId id="836" r:id="rId7"/>
    <p:sldId id="835" r:id="rId8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10B4B"/>
    <a:srgbClr val="720202"/>
    <a:srgbClr val="FF0000"/>
    <a:srgbClr val="F68B16"/>
    <a:srgbClr val="008000"/>
    <a:srgbClr val="F76E31"/>
    <a:srgbClr val="F8A6BF"/>
    <a:srgbClr val="CC0000"/>
    <a:srgbClr val="000000"/>
    <a:srgbClr val="FFCC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65" autoAdjust="0"/>
    <p:restoredTop sz="80645" autoAdjust="0"/>
  </p:normalViewPr>
  <p:slideViewPr>
    <p:cSldViewPr>
      <p:cViewPr varScale="1">
        <p:scale>
          <a:sx n="55" d="100"/>
          <a:sy n="55" d="100"/>
        </p:scale>
        <p:origin x="-17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15/06/2021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32" name="Retângulo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tângulo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tângulo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tângulo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tângulo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56" name="Retângulo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tângulo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tângulo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tângulo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rma livre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orma livre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orma livre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orma livre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orma livre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orma livre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orma livre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orma livre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orma livre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orma livre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orma livre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orma livre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orma livre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orma livre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tângulo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tângulo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tângulo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tângulo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6" name="Retângulo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tângulo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tângulo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tângulo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tângulo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tângulo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tângulo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tângulo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Conector reto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upo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Conector reto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ector reto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ector reto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grpSp>
        <p:nvGrpSpPr>
          <p:cNvPr id="14" name="Grupo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Conector reto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ector reto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ector reto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upo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Conector reto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ector reto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ector reto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tângulo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tângulo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tângulo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tângulo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177" r:id="rId1"/>
    <p:sldLayoutId id="2147484178" r:id="rId2"/>
    <p:sldLayoutId id="2147484179" r:id="rId3"/>
    <p:sldLayoutId id="2147484180" r:id="rId4"/>
    <p:sldLayoutId id="2147484181" r:id="rId5"/>
    <p:sldLayoutId id="2147484182" r:id="rId6"/>
    <p:sldLayoutId id="2147484183" r:id="rId7"/>
    <p:sldLayoutId id="2147484184" r:id="rId8"/>
    <p:sldLayoutId id="2147484185" r:id="rId9"/>
    <p:sldLayoutId id="2147484186" r:id="rId10"/>
    <p:sldLayoutId id="214748418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476672"/>
            <a:ext cx="8496944" cy="174817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t-BR" sz="4600" dirty="0" smtClean="0"/>
          </a:p>
          <a:p>
            <a:pPr algn="ctr"/>
            <a:r>
              <a:rPr lang="pt-BR" sz="5400" dirty="0" smtClean="0"/>
              <a:t>Apocalipse 1.12</a:t>
            </a:r>
          </a:p>
          <a:p>
            <a:r>
              <a:rPr lang="pt-BR" sz="5400" dirty="0" smtClean="0"/>
              <a:t>E </a:t>
            </a:r>
            <a:r>
              <a:rPr lang="pt-BR" sz="5400" dirty="0" err="1" smtClean="0"/>
              <a:t>virei-me</a:t>
            </a:r>
            <a:r>
              <a:rPr lang="pt-BR" sz="5400" dirty="0" smtClean="0"/>
              <a:t> para ver quem falava comigo. E, virando-me, vi sete castiçais de ouro;</a:t>
            </a:r>
            <a:br>
              <a:rPr lang="pt-BR" sz="5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476672"/>
            <a:ext cx="8496944" cy="174817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t-BR" sz="4600" dirty="0" smtClean="0"/>
          </a:p>
          <a:p>
            <a:pPr algn="ctr"/>
            <a:r>
              <a:rPr lang="pt-BR" sz="5400" dirty="0" smtClean="0"/>
              <a:t>Apocalipse 1.12</a:t>
            </a:r>
          </a:p>
          <a:p>
            <a:r>
              <a:rPr lang="pt-BR" sz="5400" dirty="0" smtClean="0"/>
              <a:t>E </a:t>
            </a:r>
            <a:r>
              <a:rPr lang="pt-BR" sz="5400" dirty="0" err="1" smtClean="0"/>
              <a:t>virei-me</a:t>
            </a:r>
            <a:r>
              <a:rPr lang="pt-BR" sz="5400" dirty="0" smtClean="0"/>
              <a:t> para ver </a:t>
            </a:r>
            <a:r>
              <a:rPr lang="pt-BR" sz="5400" b="1" dirty="0" smtClean="0">
                <a:solidFill>
                  <a:srgbClr val="FFFF00"/>
                </a:solidFill>
              </a:rPr>
              <a:t>quem falava comigo</a:t>
            </a:r>
            <a:r>
              <a:rPr lang="pt-BR" sz="5400" dirty="0" smtClean="0"/>
              <a:t>. E, virando-me, vi sete castiçais de ouro;</a:t>
            </a:r>
            <a:br>
              <a:rPr lang="pt-BR" sz="5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476672"/>
            <a:ext cx="8496944" cy="174817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t-BR" sz="4600" dirty="0" smtClean="0"/>
          </a:p>
          <a:p>
            <a:pPr algn="ctr"/>
            <a:r>
              <a:rPr lang="pt-BR" sz="5400" dirty="0" smtClean="0"/>
              <a:t>...</a:t>
            </a:r>
            <a:r>
              <a:rPr lang="pt-BR" sz="5400" b="1" dirty="0" smtClean="0">
                <a:solidFill>
                  <a:srgbClr val="FFFF00"/>
                </a:solidFill>
              </a:rPr>
              <a:t>quem falava comigo</a:t>
            </a:r>
            <a:r>
              <a:rPr lang="pt-BR" sz="5400" dirty="0" smtClean="0"/>
              <a:t>...</a:t>
            </a:r>
          </a:p>
          <a:p>
            <a:pPr algn="ctr"/>
            <a:endParaRPr lang="pt-BR" sz="5400" dirty="0" smtClean="0"/>
          </a:p>
          <a:p>
            <a:r>
              <a:rPr lang="pt-BR" sz="5400" dirty="0" smtClean="0"/>
              <a:t>  </a:t>
            </a:r>
            <a:r>
              <a:rPr lang="pt-BR" sz="5400" b="1" dirty="0" smtClean="0">
                <a:solidFill>
                  <a:srgbClr val="FFFF00"/>
                </a:solidFill>
              </a:rPr>
              <a:t>Apocalipse 1.9</a:t>
            </a:r>
          </a:p>
          <a:p>
            <a:r>
              <a:rPr lang="pt-BR" sz="5400" b="1" dirty="0" smtClean="0">
                <a:solidFill>
                  <a:srgbClr val="FFFF00"/>
                </a:solidFill>
              </a:rPr>
              <a:t>  Apocalipse 1.13</a:t>
            </a:r>
            <a:br>
              <a:rPr lang="pt-BR" sz="5400" b="1" dirty="0" smtClean="0">
                <a:solidFill>
                  <a:srgbClr val="FFFF00"/>
                </a:solidFill>
              </a:rPr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476672"/>
            <a:ext cx="8496944" cy="174817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t-BR" sz="4600" dirty="0" smtClean="0"/>
          </a:p>
          <a:p>
            <a:pPr algn="ctr"/>
            <a:r>
              <a:rPr lang="pt-BR" sz="5400" dirty="0" smtClean="0"/>
              <a:t>Apocalipse 1.12</a:t>
            </a:r>
          </a:p>
          <a:p>
            <a:r>
              <a:rPr lang="pt-BR" sz="5400" dirty="0" smtClean="0"/>
              <a:t>E </a:t>
            </a:r>
            <a:r>
              <a:rPr lang="pt-BR" sz="5400" dirty="0" err="1" smtClean="0"/>
              <a:t>virei-me</a:t>
            </a:r>
            <a:r>
              <a:rPr lang="pt-BR" sz="5400" dirty="0" smtClean="0"/>
              <a:t> para ver </a:t>
            </a:r>
            <a:r>
              <a:rPr lang="pt-BR" sz="5400" b="1" dirty="0" smtClean="0">
                <a:solidFill>
                  <a:srgbClr val="FFFF00"/>
                </a:solidFill>
              </a:rPr>
              <a:t>quem falava comigo</a:t>
            </a:r>
            <a:r>
              <a:rPr lang="pt-BR" sz="5400" dirty="0" smtClean="0"/>
              <a:t>. E, virando-me, vi </a:t>
            </a:r>
            <a:r>
              <a:rPr lang="pt-BR" sz="5400" b="1" dirty="0" smtClean="0">
                <a:solidFill>
                  <a:srgbClr val="FFFF00"/>
                </a:solidFill>
              </a:rPr>
              <a:t>sete castiçais de ouro</a:t>
            </a:r>
            <a:r>
              <a:rPr lang="pt-BR" sz="5400" dirty="0" smtClean="0"/>
              <a:t>;</a:t>
            </a:r>
            <a:br>
              <a:rPr lang="pt-BR" sz="5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476672"/>
            <a:ext cx="8496944" cy="120648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400" dirty="0" smtClean="0"/>
              <a:t>...</a:t>
            </a:r>
            <a:r>
              <a:rPr lang="pt-BR" sz="5400" b="1" dirty="0" smtClean="0">
                <a:solidFill>
                  <a:srgbClr val="FFFF00"/>
                </a:solidFill>
              </a:rPr>
              <a:t>sete castiçais de ouro</a:t>
            </a:r>
            <a:r>
              <a:rPr lang="pt-BR" sz="5400" dirty="0" smtClean="0"/>
              <a:t>...</a:t>
            </a: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  <p:sp>
        <p:nvSpPr>
          <p:cNvPr id="3" name="Retângulo 2"/>
          <p:cNvSpPr/>
          <p:nvPr/>
        </p:nvSpPr>
        <p:spPr>
          <a:xfrm>
            <a:off x="323528" y="2132856"/>
            <a:ext cx="856895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 smtClean="0">
                <a:solidFill>
                  <a:srgbClr val="FFFF00"/>
                </a:solidFill>
              </a:rPr>
              <a:t>O castiçal (candelabro ou candeeiro) é um dos mais antigos símbolos da religião judaica. O castiçal </a:t>
            </a:r>
            <a:r>
              <a:rPr lang="pt-BR" b="1" dirty="0" smtClean="0">
                <a:solidFill>
                  <a:srgbClr val="FFFF00"/>
                </a:solidFill>
              </a:rPr>
              <a:t>é </a:t>
            </a:r>
            <a:r>
              <a:rPr lang="pt-BR" b="1" dirty="0" smtClean="0">
                <a:solidFill>
                  <a:srgbClr val="FFFF00"/>
                </a:solidFill>
              </a:rPr>
              <a:t>um candelabro com uma coluna do centro da qual saem seis hastes, totalizando sete braços (Êxodo 25:31-32).</a:t>
            </a:r>
            <a:endParaRPr lang="pt-BR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ntonio Fonseca\Downloads\candelabr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60648"/>
            <a:ext cx="8496944" cy="63260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188640"/>
            <a:ext cx="8748464" cy="176817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300" dirty="0" smtClean="0"/>
              <a:t>Apocalipse 1.20</a:t>
            </a:r>
          </a:p>
          <a:p>
            <a:r>
              <a:rPr lang="pt-BR" sz="5300" dirty="0" smtClean="0"/>
              <a:t>O mistério das sete estrelas, que viste na minha destra, e dos sete castiçais de ouro. As sete estrelas são os anjos das sete igrejas, e </a:t>
            </a:r>
            <a:r>
              <a:rPr lang="pt-BR" sz="5300" b="1" dirty="0" smtClean="0">
                <a:solidFill>
                  <a:srgbClr val="FFFF00"/>
                </a:solidFill>
              </a:rPr>
              <a:t>os sete castiçais, que viste, são as sete igrejas</a:t>
            </a:r>
            <a:r>
              <a:rPr lang="pt-BR" sz="5300" dirty="0" smtClean="0"/>
              <a:t>.</a:t>
            </a: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ô">
  <a:themeElements>
    <a:clrScheme name="Metrô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ô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ô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11034</TotalTime>
  <Words>138</Words>
  <Application>Microsoft Office PowerPoint</Application>
  <PresentationFormat>Apresentação na tela (4:3)</PresentationFormat>
  <Paragraphs>18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8" baseType="lpstr">
      <vt:lpstr>Metrô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965</cp:revision>
  <dcterms:created xsi:type="dcterms:W3CDTF">2012-01-16T14:03:42Z</dcterms:created>
  <dcterms:modified xsi:type="dcterms:W3CDTF">2021-06-15T22:38:14Z</dcterms:modified>
</cp:coreProperties>
</file>