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6" r:id="rId1"/>
  </p:sldMasterIdLst>
  <p:notesMasterIdLst>
    <p:notesMasterId r:id="rId16"/>
  </p:notesMasterIdLst>
  <p:sldIdLst>
    <p:sldId id="800" r:id="rId2"/>
    <p:sldId id="802" r:id="rId3"/>
    <p:sldId id="801" r:id="rId4"/>
    <p:sldId id="803" r:id="rId5"/>
    <p:sldId id="820" r:id="rId6"/>
    <p:sldId id="805" r:id="rId7"/>
    <p:sldId id="821" r:id="rId8"/>
    <p:sldId id="822" r:id="rId9"/>
    <p:sldId id="823" r:id="rId10"/>
    <p:sldId id="824" r:id="rId11"/>
    <p:sldId id="825" r:id="rId12"/>
    <p:sldId id="826" r:id="rId13"/>
    <p:sldId id="829" r:id="rId14"/>
    <p:sldId id="830" r:id="rId1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6C14"/>
    <a:srgbClr val="6C1504"/>
    <a:srgbClr val="D890D3"/>
    <a:srgbClr val="CC0000"/>
    <a:srgbClr val="FFC637"/>
    <a:srgbClr val="FFCC00"/>
    <a:srgbClr val="6666FF"/>
    <a:srgbClr val="720202"/>
    <a:srgbClr val="C41F0E"/>
    <a:srgbClr val="A10B4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08/11/2021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17" r:id="rId1"/>
    <p:sldLayoutId id="2147484418" r:id="rId2"/>
    <p:sldLayoutId id="2147484419" r:id="rId3"/>
    <p:sldLayoutId id="2147484420" r:id="rId4"/>
    <p:sldLayoutId id="2147484421" r:id="rId5"/>
    <p:sldLayoutId id="2147484422" r:id="rId6"/>
    <p:sldLayoutId id="2147484423" r:id="rId7"/>
    <p:sldLayoutId id="2147484424" r:id="rId8"/>
    <p:sldLayoutId id="2147484425" r:id="rId9"/>
    <p:sldLayoutId id="2147484426" r:id="rId10"/>
    <p:sldLayoutId id="21474844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Antonio 2018\Documents\TV\You Tube\A_vida_de_Jesus_8_aula\Slid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2627784" y="4869160"/>
            <a:ext cx="1008112" cy="86409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2339752" y="4725144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200" b="1" dirty="0" smtClean="0">
                <a:solidFill>
                  <a:srgbClr val="002060"/>
                </a:solidFill>
                <a:latin typeface="Arial Rounded MT Bold" pitchFamily="34" charset="0"/>
              </a:rPr>
              <a:t>10</a:t>
            </a:r>
            <a:endParaRPr lang="pt-BR" sz="72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548680"/>
            <a:ext cx="8208912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João 10.40</a:t>
            </a:r>
          </a:p>
          <a:p>
            <a:r>
              <a:rPr lang="pt-BR" sz="5400" dirty="0" smtClean="0"/>
              <a:t>Novamente, se retirou para além do Jordão, para o lugar onde João batizava no princípio; e ali permaneceu.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836712"/>
            <a:ext cx="8208912" cy="9541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Mateus 20.34</a:t>
            </a:r>
          </a:p>
          <a:p>
            <a:r>
              <a:rPr lang="pt-BR" sz="5400" dirty="0" smtClean="0"/>
              <a:t>Condoído, Jesus tocou-lhes os olhos, e imediatamente recuperaram a vista e o foram seguindo.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836712"/>
            <a:ext cx="8208912" cy="1203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Marcos 10.52</a:t>
            </a:r>
          </a:p>
          <a:p>
            <a:r>
              <a:rPr lang="pt-BR" sz="5400" dirty="0" smtClean="0"/>
              <a:t>Então, Jesus lhe disse: Vai, a tua fé te salvou. </a:t>
            </a:r>
            <a:endParaRPr lang="pt-BR" sz="5400" dirty="0" smtClean="0"/>
          </a:p>
          <a:p>
            <a:r>
              <a:rPr lang="pt-BR" sz="5400" dirty="0" smtClean="0"/>
              <a:t>E </a:t>
            </a:r>
            <a:r>
              <a:rPr lang="pt-BR" sz="5400" dirty="0" smtClean="0"/>
              <a:t>imediatamente tornou a ver e seguia a Jesus estrada fora.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99592" y="1671965"/>
            <a:ext cx="7704856" cy="11203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Lucas 19.28</a:t>
            </a:r>
          </a:p>
          <a:p>
            <a:r>
              <a:rPr lang="pt-BR" sz="5400" dirty="0" smtClean="0"/>
              <a:t>E, dito isto, prosseguia Jesus subindo para Jerusalém.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260648"/>
            <a:ext cx="8208912" cy="1452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João 11.57</a:t>
            </a:r>
          </a:p>
          <a:p>
            <a:r>
              <a:rPr lang="pt-BR" sz="5400" dirty="0" smtClean="0"/>
              <a:t>Ora, os principais sacerdotes e os fariseus tinham dado ordem para, se alguém soubesse onde ele estava, denunciá-lo, a fim de o prenderem.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Antonio 2018\Documents\TV\You Tube\A_vida_de_Jesus_8_aula\Slid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Antonio 2018\Documents\TV\You Tube\A_vida_de_Jesus_8_aula\Slid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2843808" y="0"/>
            <a:ext cx="5976664" cy="17008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Seta para a direita 3"/>
          <p:cNvSpPr/>
          <p:nvPr/>
        </p:nvSpPr>
        <p:spPr>
          <a:xfrm>
            <a:off x="251520" y="27384"/>
            <a:ext cx="2592288" cy="1673424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100" b="1" dirty="0" smtClean="0">
                <a:solidFill>
                  <a:srgbClr val="002060"/>
                </a:solidFill>
              </a:rPr>
              <a:t>5.º Período</a:t>
            </a:r>
          </a:p>
        </p:txBody>
      </p:sp>
      <p:sp>
        <p:nvSpPr>
          <p:cNvPr id="5" name="Retângulo 4"/>
          <p:cNvSpPr/>
          <p:nvPr/>
        </p:nvSpPr>
        <p:spPr>
          <a:xfrm>
            <a:off x="2843808" y="0"/>
            <a:ext cx="5976664" cy="170080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Ministério posterior na Judeia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Duração + - 1 mês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Pereia</a:t>
            </a:r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 Judeia)</a:t>
            </a:r>
            <a:endParaRPr lang="pt-BR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843808" y="1772816"/>
            <a:ext cx="5976664" cy="15841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Ministério </a:t>
            </a:r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 </a:t>
            </a:r>
            <a:r>
              <a:rPr lang="pt-BR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Pereia</a:t>
            </a:r>
            <a:endParaRPr lang="pt-BR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Duração + - </a:t>
            </a:r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meses</a:t>
            </a:r>
            <a:endParaRPr lang="pt-BR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Pereia</a:t>
            </a:r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 Judeia</a:t>
            </a:r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BR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eta para a direita 6"/>
          <p:cNvSpPr/>
          <p:nvPr/>
        </p:nvSpPr>
        <p:spPr>
          <a:xfrm>
            <a:off x="251520" y="1628800"/>
            <a:ext cx="2592288" cy="172819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rgbClr val="002060"/>
                </a:solidFill>
              </a:rPr>
              <a:t>6.º </a:t>
            </a:r>
            <a:r>
              <a:rPr lang="pt-BR" sz="3200" b="1" dirty="0" smtClean="0">
                <a:solidFill>
                  <a:srgbClr val="002060"/>
                </a:solidFill>
              </a:rPr>
              <a:t>Período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Antonio 2018\Documents\TV\You Tube\A_vida_de_Jesus_8_aula\Slid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aixaDeTexto 2"/>
          <p:cNvSpPr txBox="1"/>
          <p:nvPr/>
        </p:nvSpPr>
        <p:spPr>
          <a:xfrm rot="18795270">
            <a:off x="8031605" y="2972949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 smtClean="0">
                <a:solidFill>
                  <a:schemeClr val="bg1"/>
                </a:solidFill>
                <a:latin typeface="Arial Black" pitchFamily="34" charset="0"/>
              </a:rPr>
              <a:t>PEREIA</a:t>
            </a:r>
            <a:endParaRPr lang="pt-BR" sz="1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620688"/>
            <a:ext cx="80246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600" dirty="0" smtClean="0">
                <a:latin typeface="Arial Black" pitchFamily="34" charset="0"/>
              </a:rPr>
              <a:t>Ministério </a:t>
            </a:r>
            <a:r>
              <a:rPr lang="pt-BR" sz="6600" dirty="0" err="1" smtClean="0">
                <a:latin typeface="Arial Black" pitchFamily="34" charset="0"/>
              </a:rPr>
              <a:t>Pereia</a:t>
            </a:r>
            <a:endParaRPr lang="pt-BR" sz="6600" dirty="0">
              <a:latin typeface="Arial Black" pitchFamily="34" charset="0"/>
            </a:endParaRPr>
          </a:p>
        </p:txBody>
      </p:sp>
      <p:sp>
        <p:nvSpPr>
          <p:cNvPr id="4" name="Seta para baixo 3"/>
          <p:cNvSpPr/>
          <p:nvPr/>
        </p:nvSpPr>
        <p:spPr>
          <a:xfrm>
            <a:off x="3779912" y="2924944"/>
            <a:ext cx="1152128" cy="1872208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267744" y="5373216"/>
            <a:ext cx="540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latin typeface="Arial Black" pitchFamily="34" charset="0"/>
              </a:rPr>
              <a:t>+ - </a:t>
            </a:r>
            <a:r>
              <a:rPr lang="pt-BR" sz="6000" dirty="0" smtClean="0">
                <a:latin typeface="Arial Black" pitchFamily="34" charset="0"/>
              </a:rPr>
              <a:t>4 meses</a:t>
            </a:r>
            <a:endParaRPr lang="pt-BR" sz="6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Antonio 2018\Documents\TV\You Tube\A_vida_de_Jesus_8_aula\Slide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323528" y="3645024"/>
            <a:ext cx="4104456" cy="28803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000" dirty="0" smtClean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pt-BR" sz="60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LUCAS</a:t>
            </a:r>
          </a:p>
          <a:p>
            <a:pPr algn="ctr"/>
            <a:r>
              <a:rPr lang="pt-BR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13.22 – 19.28</a:t>
            </a:r>
            <a:endParaRPr lang="pt-BR" dirty="0" smtClean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  <a:p>
            <a:pPr algn="ctr"/>
            <a:endParaRPr lang="pt-BR" sz="6000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788024" y="332656"/>
            <a:ext cx="4104456" cy="28803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000" dirty="0" smtClean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pt-BR" sz="60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MARCOS</a:t>
            </a:r>
          </a:p>
          <a:p>
            <a:pPr algn="ctr"/>
            <a:r>
              <a:rPr lang="pt-BR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10.1-52</a:t>
            </a:r>
            <a:endParaRPr lang="pt-BR" dirty="0" smtClean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  <a:p>
            <a:pPr algn="ctr"/>
            <a:endParaRPr lang="pt-BR" sz="6000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23528" y="332656"/>
            <a:ext cx="4104456" cy="28803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000" dirty="0" smtClean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pt-BR" sz="60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MATEUS</a:t>
            </a:r>
          </a:p>
          <a:p>
            <a:pPr algn="ctr"/>
            <a:r>
              <a:rPr lang="pt-BR" sz="44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19.1 – 20.34</a:t>
            </a:r>
            <a:endParaRPr lang="pt-BR" sz="4400" dirty="0" smtClean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  <a:p>
            <a:pPr algn="ctr"/>
            <a:endParaRPr lang="pt-BR" sz="6000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788024" y="3573016"/>
            <a:ext cx="4104456" cy="28803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000" dirty="0" smtClean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pt-BR" sz="6000" b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JOÃO</a:t>
            </a:r>
            <a:endParaRPr lang="pt-BR" sz="6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pt-BR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10.40 – 11.57</a:t>
            </a:r>
            <a:endParaRPr lang="pt-BR" dirty="0" smtClean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  <a:p>
            <a:pPr algn="ctr"/>
            <a:endParaRPr lang="pt-BR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332656"/>
            <a:ext cx="820891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Mateus 19.1</a:t>
            </a:r>
          </a:p>
          <a:p>
            <a:r>
              <a:rPr lang="pt-BR" sz="5400" dirty="0" smtClean="0"/>
              <a:t>E </a:t>
            </a:r>
            <a:r>
              <a:rPr lang="pt-BR" sz="5400" dirty="0" smtClean="0"/>
              <a:t>aconteceu que, concluindo Jesus estas palavras, deixou a </a:t>
            </a:r>
            <a:r>
              <a:rPr lang="pt-BR" sz="5400" dirty="0" err="1" smtClean="0"/>
              <a:t>Galileia</a:t>
            </a:r>
            <a:r>
              <a:rPr lang="pt-BR" sz="5400" dirty="0" smtClean="0"/>
              <a:t> e foi para o território da Judeia, além do Jordão.</a:t>
            </a:r>
            <a:br>
              <a:rPr lang="pt-BR" sz="54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0"/>
            <a:ext cx="8208912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Marcos 10.1</a:t>
            </a:r>
          </a:p>
          <a:p>
            <a:r>
              <a:rPr lang="pt-BR" sz="5400" dirty="0" smtClean="0"/>
              <a:t>Levantando-se Jesus, foi dali para o território da Judeia, além do Jordão. E outra vez as multidões se reuniram junto a ele, e, de novo, ele as ensinava, segundo o seu costume.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1124744"/>
            <a:ext cx="820891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Lucas 13.22</a:t>
            </a:r>
          </a:p>
          <a:p>
            <a:r>
              <a:rPr lang="pt-BR" sz="5400" dirty="0" smtClean="0"/>
              <a:t>Passava Jesus por cidades e aldeias, ensinando e caminhando para Jerusalém.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17627</TotalTime>
  <Words>250</Words>
  <Application>Microsoft Office PowerPoint</Application>
  <PresentationFormat>Apresentação na tela (4:3)</PresentationFormat>
  <Paragraphs>41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Metrô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1422</cp:revision>
  <dcterms:created xsi:type="dcterms:W3CDTF">2012-01-16T14:03:42Z</dcterms:created>
  <dcterms:modified xsi:type="dcterms:W3CDTF">2021-11-09T20:32:25Z</dcterms:modified>
</cp:coreProperties>
</file>