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31"/>
  </p:notesMasterIdLst>
  <p:sldIdLst>
    <p:sldId id="852" r:id="rId2"/>
    <p:sldId id="840" r:id="rId3"/>
    <p:sldId id="841" r:id="rId4"/>
    <p:sldId id="907" r:id="rId5"/>
    <p:sldId id="872" r:id="rId6"/>
    <p:sldId id="876" r:id="rId7"/>
    <p:sldId id="873" r:id="rId8"/>
    <p:sldId id="908" r:id="rId9"/>
    <p:sldId id="895" r:id="rId10"/>
    <p:sldId id="896" r:id="rId11"/>
    <p:sldId id="897" r:id="rId12"/>
    <p:sldId id="898" r:id="rId13"/>
    <p:sldId id="899" r:id="rId14"/>
    <p:sldId id="900" r:id="rId15"/>
    <p:sldId id="901" r:id="rId16"/>
    <p:sldId id="902" r:id="rId17"/>
    <p:sldId id="903" r:id="rId18"/>
    <p:sldId id="904" r:id="rId19"/>
    <p:sldId id="905" r:id="rId20"/>
    <p:sldId id="894" r:id="rId21"/>
    <p:sldId id="867" r:id="rId22"/>
    <p:sldId id="885" r:id="rId23"/>
    <p:sldId id="886" r:id="rId24"/>
    <p:sldId id="887" r:id="rId25"/>
    <p:sldId id="888" r:id="rId26"/>
    <p:sldId id="870" r:id="rId27"/>
    <p:sldId id="891" r:id="rId28"/>
    <p:sldId id="906" r:id="rId29"/>
    <p:sldId id="892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B6F6"/>
    <a:srgbClr val="FFFFFF"/>
    <a:srgbClr val="01BCFF"/>
    <a:srgbClr val="00B0EE"/>
    <a:srgbClr val="00BBFE"/>
    <a:srgbClr val="FF0000"/>
    <a:srgbClr val="A10B4B"/>
    <a:srgbClr val="008000"/>
    <a:srgbClr val="E942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10/11/2021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260648"/>
            <a:ext cx="770485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OS REIS </a:t>
            </a:r>
          </a:p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DE </a:t>
            </a:r>
          </a:p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ISRAEL</a:t>
            </a:r>
          </a:p>
          <a:p>
            <a:pPr algn="ctr"/>
            <a:endParaRPr lang="pt-BR" sz="8000" dirty="0" smtClean="0">
              <a:solidFill>
                <a:srgbClr val="002060"/>
              </a:solidFill>
            </a:endParaRPr>
          </a:p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4ª aula</a:t>
            </a:r>
          </a:p>
          <a:p>
            <a:pPr algn="ctr"/>
            <a:endParaRPr lang="pt-BR" sz="12000" dirty="0" smtClean="0">
              <a:solidFill>
                <a:srgbClr val="002060"/>
              </a:solidFill>
            </a:endParaRPr>
          </a:p>
          <a:p>
            <a:pPr algn="ctr"/>
            <a:endParaRPr lang="pt-BR" sz="1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0"/>
            <a:ext cx="8640960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latin typeface="+mn-lt"/>
              </a:rPr>
              <a:t>2 Reis 13.1</a:t>
            </a:r>
          </a:p>
          <a:p>
            <a:r>
              <a:rPr lang="pt-BR" sz="5400" b="1" dirty="0" smtClean="0">
                <a:latin typeface="+mn-lt"/>
              </a:rPr>
              <a:t>No vigésimo terceiro ano de </a:t>
            </a:r>
            <a:r>
              <a:rPr lang="pt-BR" sz="5400" b="1" dirty="0" err="1" smtClean="0">
                <a:latin typeface="+mn-lt"/>
              </a:rPr>
              <a:t>Joás</a:t>
            </a:r>
            <a:r>
              <a:rPr lang="pt-BR" sz="5400" b="1" dirty="0" smtClean="0">
                <a:latin typeface="+mn-lt"/>
              </a:rPr>
              <a:t>, filho de </a:t>
            </a:r>
            <a:r>
              <a:rPr lang="pt-BR" sz="5400" b="1" dirty="0" err="1" smtClean="0">
                <a:latin typeface="+mn-lt"/>
              </a:rPr>
              <a:t>Acazias</a:t>
            </a:r>
            <a:r>
              <a:rPr lang="pt-BR" sz="5400" b="1" dirty="0" smtClean="0">
                <a:latin typeface="+mn-lt"/>
              </a:rPr>
              <a:t>, rei de Judá, começou a reinar </a:t>
            </a:r>
            <a:r>
              <a:rPr lang="pt-BR" sz="5400" b="1" dirty="0" err="1" smtClean="0">
                <a:solidFill>
                  <a:srgbClr val="FF0000"/>
                </a:solidFill>
                <a:latin typeface="+mn-lt"/>
              </a:rPr>
              <a:t>Jeoacaz</a:t>
            </a:r>
            <a:r>
              <a:rPr lang="pt-BR" sz="5400" b="1" dirty="0" smtClean="0">
                <a:latin typeface="+mn-lt"/>
              </a:rPr>
              <a:t>, filho de </a:t>
            </a:r>
            <a:r>
              <a:rPr lang="pt-BR" sz="5400" b="1" dirty="0" err="1" smtClean="0">
                <a:latin typeface="+mn-lt"/>
              </a:rPr>
              <a:t>Jeú</a:t>
            </a:r>
            <a:r>
              <a:rPr lang="pt-BR" sz="5400" b="1" dirty="0" smtClean="0">
                <a:latin typeface="+mn-lt"/>
              </a:rPr>
              <a:t>, sobre Israel, em </a:t>
            </a:r>
            <a:r>
              <a:rPr lang="pt-BR" sz="5400" b="1" dirty="0" err="1" smtClean="0">
                <a:latin typeface="+mn-lt"/>
              </a:rPr>
              <a:t>Samaria</a:t>
            </a:r>
            <a:r>
              <a:rPr lang="pt-BR" sz="5400" b="1" dirty="0" smtClean="0">
                <a:latin typeface="+mn-lt"/>
              </a:rPr>
              <a:t>, e reinou </a:t>
            </a:r>
            <a:r>
              <a:rPr lang="pt-BR" sz="5400" b="1" dirty="0" smtClean="0">
                <a:solidFill>
                  <a:srgbClr val="FF0000"/>
                </a:solidFill>
                <a:latin typeface="+mn-lt"/>
              </a:rPr>
              <a:t>dezessete anos</a:t>
            </a:r>
            <a:r>
              <a:rPr lang="pt-BR" sz="5400" b="1" dirty="0" smtClean="0">
                <a:latin typeface="+mn-lt"/>
              </a:rPr>
              <a:t>.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+mn-lt"/>
              </a:rPr>
              <a:t>2 Reis 13.10</a:t>
            </a:r>
          </a:p>
          <a:p>
            <a:r>
              <a:rPr lang="pt-BR" sz="6000" b="1" dirty="0" smtClean="0">
                <a:latin typeface="+mn-lt"/>
              </a:rPr>
              <a:t>No trigésimo sétimo ano de </a:t>
            </a:r>
            <a:r>
              <a:rPr lang="pt-BR" sz="6000" b="1" dirty="0" err="1" smtClean="0">
                <a:latin typeface="+mn-lt"/>
              </a:rPr>
              <a:t>Joás</a:t>
            </a:r>
            <a:r>
              <a:rPr lang="pt-BR" sz="6000" b="1" dirty="0" smtClean="0">
                <a:latin typeface="+mn-lt"/>
              </a:rPr>
              <a:t>, rei de Judá, começou </a:t>
            </a:r>
            <a:r>
              <a:rPr lang="pt-BR" sz="6000" b="1" dirty="0" err="1" smtClean="0">
                <a:solidFill>
                  <a:srgbClr val="FF0000"/>
                </a:solidFill>
                <a:latin typeface="+mn-lt"/>
              </a:rPr>
              <a:t>Jeoás</a:t>
            </a:r>
            <a:r>
              <a:rPr lang="pt-BR" sz="6000" b="1" dirty="0" smtClean="0">
                <a:latin typeface="+mn-lt"/>
              </a:rPr>
              <a:t>, filho de </a:t>
            </a:r>
            <a:r>
              <a:rPr lang="pt-BR" sz="6000" b="1" dirty="0" err="1" smtClean="0">
                <a:latin typeface="+mn-lt"/>
              </a:rPr>
              <a:t>Jeoacaz</a:t>
            </a:r>
            <a:r>
              <a:rPr lang="pt-BR" sz="6000" b="1" dirty="0" smtClean="0">
                <a:latin typeface="+mn-lt"/>
              </a:rPr>
              <a:t>, a reinar sobre Israel, em </a:t>
            </a:r>
            <a:r>
              <a:rPr lang="pt-BR" sz="6000" b="1" dirty="0" err="1" smtClean="0">
                <a:latin typeface="+mn-lt"/>
              </a:rPr>
              <a:t>Samaria</a:t>
            </a:r>
            <a:r>
              <a:rPr lang="pt-BR" sz="6000" b="1" dirty="0" smtClean="0">
                <a:latin typeface="+mn-lt"/>
              </a:rPr>
              <a:t>; e reinou </a:t>
            </a:r>
            <a:r>
              <a:rPr lang="pt-BR" sz="6000" b="1" dirty="0" smtClean="0">
                <a:solidFill>
                  <a:srgbClr val="FF0000"/>
                </a:solidFill>
                <a:latin typeface="+mn-lt"/>
              </a:rPr>
              <a:t>dezesseis anos</a:t>
            </a:r>
            <a:r>
              <a:rPr lang="pt-BR" sz="6000" b="1" dirty="0" smtClean="0">
                <a:latin typeface="+mn-lt"/>
              </a:rPr>
              <a:t>.</a:t>
            </a:r>
            <a:endParaRPr lang="pt-BR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332656"/>
            <a:ext cx="8424936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500" b="1" dirty="0" smtClean="0">
                <a:latin typeface="+mn-lt"/>
              </a:rPr>
              <a:t>2 Reis 14.23</a:t>
            </a:r>
          </a:p>
          <a:p>
            <a:r>
              <a:rPr lang="pt-BR" sz="5500" b="1" dirty="0" smtClean="0">
                <a:latin typeface="+mn-lt"/>
              </a:rPr>
              <a:t>No décimo quinto ano de </a:t>
            </a:r>
            <a:r>
              <a:rPr lang="pt-BR" sz="5500" b="1" dirty="0" err="1" smtClean="0">
                <a:latin typeface="+mn-lt"/>
              </a:rPr>
              <a:t>Amazias</a:t>
            </a:r>
            <a:r>
              <a:rPr lang="pt-BR" sz="5500" b="1" dirty="0" smtClean="0">
                <a:latin typeface="+mn-lt"/>
              </a:rPr>
              <a:t>, filho de </a:t>
            </a:r>
            <a:r>
              <a:rPr lang="pt-BR" sz="5500" b="1" dirty="0" err="1" smtClean="0">
                <a:latin typeface="+mn-lt"/>
              </a:rPr>
              <a:t>Joás</a:t>
            </a:r>
            <a:r>
              <a:rPr lang="pt-BR" sz="5500" b="1" dirty="0" smtClean="0">
                <a:latin typeface="+mn-lt"/>
              </a:rPr>
              <a:t>, rei de Judá, começou a reinar em </a:t>
            </a:r>
            <a:r>
              <a:rPr lang="pt-BR" sz="5500" b="1" dirty="0" err="1" smtClean="0">
                <a:latin typeface="+mn-lt"/>
              </a:rPr>
              <a:t>Samaria</a:t>
            </a:r>
            <a:r>
              <a:rPr lang="pt-BR" sz="5500" b="1" dirty="0" smtClean="0">
                <a:latin typeface="+mn-lt"/>
              </a:rPr>
              <a:t> </a:t>
            </a:r>
            <a:r>
              <a:rPr lang="pt-BR" sz="5500" b="1" dirty="0" err="1" smtClean="0">
                <a:solidFill>
                  <a:srgbClr val="FF0000"/>
                </a:solidFill>
                <a:latin typeface="+mn-lt"/>
              </a:rPr>
              <a:t>Jeroboão</a:t>
            </a:r>
            <a:r>
              <a:rPr lang="pt-BR" sz="5500" b="1" dirty="0" smtClean="0">
                <a:latin typeface="+mn-lt"/>
              </a:rPr>
              <a:t>, filho de </a:t>
            </a:r>
            <a:r>
              <a:rPr lang="pt-BR" sz="5500" b="1" dirty="0" err="1" smtClean="0">
                <a:latin typeface="+mn-lt"/>
              </a:rPr>
              <a:t>Jeoás</a:t>
            </a:r>
            <a:r>
              <a:rPr lang="pt-BR" sz="5500" b="1" dirty="0" smtClean="0">
                <a:latin typeface="+mn-lt"/>
              </a:rPr>
              <a:t>, rei de Israel; e reinou </a:t>
            </a:r>
            <a:r>
              <a:rPr lang="pt-BR" sz="5500" b="1" dirty="0" smtClean="0">
                <a:solidFill>
                  <a:srgbClr val="FF0000"/>
                </a:solidFill>
                <a:latin typeface="+mn-lt"/>
              </a:rPr>
              <a:t>quarenta e um anos</a:t>
            </a:r>
            <a:r>
              <a:rPr lang="pt-BR" sz="5500" b="1" dirty="0" smtClean="0">
                <a:latin typeface="+mn-lt"/>
              </a:rPr>
              <a:t>.</a:t>
            </a:r>
            <a:endParaRPr lang="pt-BR" sz="55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332656"/>
            <a:ext cx="82809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+mn-lt"/>
              </a:rPr>
              <a:t>2 Reis 15.8</a:t>
            </a:r>
          </a:p>
          <a:p>
            <a:r>
              <a:rPr lang="pt-BR" sz="6000" b="1" dirty="0" smtClean="0">
                <a:latin typeface="+mn-lt"/>
              </a:rPr>
              <a:t>No trigésimo oitavo ano de Azarias, rei de Judá, reinou </a:t>
            </a:r>
            <a:r>
              <a:rPr lang="pt-BR" sz="6000" b="1" dirty="0" smtClean="0">
                <a:solidFill>
                  <a:srgbClr val="FF0000"/>
                </a:solidFill>
                <a:latin typeface="+mn-lt"/>
              </a:rPr>
              <a:t>Zacarias</a:t>
            </a:r>
            <a:r>
              <a:rPr lang="pt-BR" sz="6000" b="1" dirty="0" smtClean="0">
                <a:latin typeface="+mn-lt"/>
              </a:rPr>
              <a:t>, filho de </a:t>
            </a:r>
            <a:r>
              <a:rPr lang="pt-BR" sz="6000" b="1" dirty="0" err="1" smtClean="0">
                <a:latin typeface="+mn-lt"/>
              </a:rPr>
              <a:t>Jeroboão</a:t>
            </a:r>
            <a:r>
              <a:rPr lang="pt-BR" sz="6000" b="1" dirty="0" smtClean="0">
                <a:latin typeface="+mn-lt"/>
              </a:rPr>
              <a:t>, sobre Israel, em </a:t>
            </a:r>
            <a:r>
              <a:rPr lang="pt-BR" sz="6000" b="1" dirty="0" err="1" smtClean="0">
                <a:latin typeface="+mn-lt"/>
              </a:rPr>
              <a:t>Samaria</a:t>
            </a:r>
            <a:r>
              <a:rPr lang="pt-BR" sz="6000" b="1" dirty="0" smtClean="0">
                <a:latin typeface="+mn-lt"/>
              </a:rPr>
              <a:t>, </a:t>
            </a:r>
            <a:r>
              <a:rPr lang="pt-BR" sz="6000" b="1" dirty="0" smtClean="0">
                <a:solidFill>
                  <a:srgbClr val="FF0000"/>
                </a:solidFill>
                <a:latin typeface="+mn-lt"/>
              </a:rPr>
              <a:t>seis meses</a:t>
            </a:r>
            <a:r>
              <a:rPr lang="pt-BR" sz="6000" b="1" dirty="0" smtClean="0">
                <a:latin typeface="+mn-lt"/>
              </a:rPr>
              <a:t>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332656"/>
            <a:ext cx="828092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+mn-lt"/>
              </a:rPr>
              <a:t>2 Reis 11.1-3</a:t>
            </a:r>
          </a:p>
          <a:p>
            <a:r>
              <a:rPr lang="pt-BR" sz="6000" b="1" dirty="0" smtClean="0">
                <a:latin typeface="+mn-lt"/>
              </a:rPr>
              <a:t>Vendo </a:t>
            </a:r>
            <a:r>
              <a:rPr lang="pt-BR" sz="6000" b="1" dirty="0" err="1" smtClean="0">
                <a:solidFill>
                  <a:srgbClr val="FF0000"/>
                </a:solidFill>
                <a:latin typeface="+mn-lt"/>
              </a:rPr>
              <a:t>Atalia</a:t>
            </a:r>
            <a:r>
              <a:rPr lang="pt-BR" sz="6000" b="1" dirty="0" smtClean="0">
                <a:latin typeface="+mn-lt"/>
              </a:rPr>
              <a:t>, mãe de </a:t>
            </a:r>
            <a:r>
              <a:rPr lang="pt-BR" sz="6000" b="1" dirty="0" err="1" smtClean="0">
                <a:solidFill>
                  <a:srgbClr val="FF0000"/>
                </a:solidFill>
                <a:latin typeface="+mn-lt"/>
              </a:rPr>
              <a:t>Acazias</a:t>
            </a:r>
            <a:r>
              <a:rPr lang="pt-BR" sz="6000" b="1" dirty="0" smtClean="0">
                <a:latin typeface="+mn-lt"/>
              </a:rPr>
              <a:t>, que seu filho era morto, levantou-se e destruiu toda a descendência real.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0"/>
            <a:ext cx="8352928" cy="9227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latin typeface="+mn-lt"/>
              </a:rPr>
              <a:t>Mas </a:t>
            </a:r>
            <a:r>
              <a:rPr lang="pt-BR" sz="4800" b="1" dirty="0" err="1" smtClean="0">
                <a:latin typeface="+mn-lt"/>
              </a:rPr>
              <a:t>Jeoseba</a:t>
            </a:r>
            <a:r>
              <a:rPr lang="pt-BR" sz="4800" b="1" dirty="0" smtClean="0">
                <a:latin typeface="+mn-lt"/>
              </a:rPr>
              <a:t>, filha do rei </a:t>
            </a:r>
            <a:r>
              <a:rPr lang="pt-BR" sz="4800" b="1" dirty="0" err="1" smtClean="0">
                <a:solidFill>
                  <a:srgbClr val="FF0000"/>
                </a:solidFill>
                <a:latin typeface="+mn-lt"/>
              </a:rPr>
              <a:t>Jeorão</a:t>
            </a:r>
            <a:r>
              <a:rPr lang="pt-BR" sz="4800" b="1" dirty="0" smtClean="0">
                <a:latin typeface="+mn-lt"/>
              </a:rPr>
              <a:t> e irmã de </a:t>
            </a:r>
            <a:r>
              <a:rPr lang="pt-BR" sz="4800" b="1" dirty="0" err="1" smtClean="0">
                <a:solidFill>
                  <a:srgbClr val="FF0000"/>
                </a:solidFill>
                <a:latin typeface="+mn-lt"/>
              </a:rPr>
              <a:t>Acazias</a:t>
            </a:r>
            <a:r>
              <a:rPr lang="pt-BR" sz="4800" b="1" dirty="0" smtClean="0">
                <a:latin typeface="+mn-lt"/>
              </a:rPr>
              <a:t>, tomou a </a:t>
            </a:r>
            <a:r>
              <a:rPr lang="pt-BR" sz="4800" b="1" dirty="0" err="1" smtClean="0">
                <a:solidFill>
                  <a:srgbClr val="FF0000"/>
                </a:solidFill>
                <a:latin typeface="+mn-lt"/>
              </a:rPr>
              <a:t>Joás</a:t>
            </a:r>
            <a:r>
              <a:rPr lang="pt-BR" sz="4800" b="1" dirty="0" smtClean="0">
                <a:latin typeface="+mn-lt"/>
              </a:rPr>
              <a:t>, filho de </a:t>
            </a:r>
            <a:r>
              <a:rPr lang="pt-BR" sz="4800" b="1" dirty="0" err="1" smtClean="0">
                <a:solidFill>
                  <a:srgbClr val="FF0000"/>
                </a:solidFill>
                <a:latin typeface="+mn-lt"/>
              </a:rPr>
              <a:t>Acazias</a:t>
            </a:r>
            <a:r>
              <a:rPr lang="pt-BR" sz="4800" b="1" dirty="0" smtClean="0">
                <a:latin typeface="+mn-lt"/>
              </a:rPr>
              <a:t>, e o furtou dentre os filhos do rei, aos quais matavam, e pôs a ele e a sua ama numa câmara interior; e, assim, o esconderam de </a:t>
            </a:r>
            <a:r>
              <a:rPr lang="pt-BR" sz="4800" b="1" dirty="0" err="1" smtClean="0">
                <a:solidFill>
                  <a:srgbClr val="FF0000"/>
                </a:solidFill>
                <a:latin typeface="+mn-lt"/>
              </a:rPr>
              <a:t>Atalia</a:t>
            </a:r>
            <a:r>
              <a:rPr lang="pt-BR" sz="4800" b="1" dirty="0" smtClean="0">
                <a:latin typeface="+mn-lt"/>
              </a:rPr>
              <a:t>, e não foi morto.</a:t>
            </a:r>
            <a:br>
              <a:rPr lang="pt-BR" sz="4800" b="1" dirty="0" smtClean="0">
                <a:latin typeface="+mn-lt"/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412776"/>
            <a:ext cx="835292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 err="1" smtClean="0">
                <a:latin typeface="+mn-lt"/>
              </a:rPr>
              <a:t>Jeoseba</a:t>
            </a:r>
            <a:r>
              <a:rPr lang="pt-BR" sz="5400" b="1" dirty="0" smtClean="0">
                <a:latin typeface="+mn-lt"/>
              </a:rPr>
              <a:t> o teve escondido na Casa do Senhor </a:t>
            </a:r>
            <a:r>
              <a:rPr lang="pt-BR" sz="5400" b="1" dirty="0" smtClean="0">
                <a:solidFill>
                  <a:srgbClr val="FF0000"/>
                </a:solidFill>
                <a:latin typeface="+mn-lt"/>
              </a:rPr>
              <a:t>seis anos</a:t>
            </a:r>
            <a:r>
              <a:rPr lang="pt-BR" sz="5400" b="1" dirty="0" smtClean="0">
                <a:latin typeface="+mn-lt"/>
              </a:rPr>
              <a:t>; neste tempo, </a:t>
            </a:r>
            <a:r>
              <a:rPr lang="pt-BR" sz="5400" b="1" dirty="0" err="1" smtClean="0">
                <a:solidFill>
                  <a:srgbClr val="FF0000"/>
                </a:solidFill>
                <a:latin typeface="+mn-lt"/>
              </a:rPr>
              <a:t>Atalia</a:t>
            </a:r>
            <a:r>
              <a:rPr lang="pt-BR" sz="5400" b="1" dirty="0" smtClean="0">
                <a:latin typeface="+mn-lt"/>
              </a:rPr>
              <a:t> reinava sobre a terra.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332656"/>
            <a:ext cx="8280920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+mn-lt"/>
              </a:rPr>
              <a:t>2 Reis 12.1</a:t>
            </a:r>
          </a:p>
          <a:p>
            <a:r>
              <a:rPr lang="pt-BR" sz="6000" b="1" dirty="0" smtClean="0">
                <a:latin typeface="+mn-lt"/>
              </a:rPr>
              <a:t>No ano sétimo de </a:t>
            </a:r>
            <a:r>
              <a:rPr lang="pt-BR" sz="6000" b="1" dirty="0" err="1" smtClean="0">
                <a:latin typeface="+mn-lt"/>
              </a:rPr>
              <a:t>Jeú</a:t>
            </a:r>
            <a:r>
              <a:rPr lang="pt-BR" sz="6000" b="1" dirty="0" smtClean="0">
                <a:latin typeface="+mn-lt"/>
              </a:rPr>
              <a:t>, começou </a:t>
            </a:r>
            <a:r>
              <a:rPr lang="pt-BR" sz="6000" b="1" dirty="0" err="1" smtClean="0">
                <a:solidFill>
                  <a:srgbClr val="FF0000"/>
                </a:solidFill>
                <a:latin typeface="+mn-lt"/>
              </a:rPr>
              <a:t>Joás</a:t>
            </a:r>
            <a:r>
              <a:rPr lang="pt-BR" sz="6000" b="1" dirty="0" smtClean="0">
                <a:latin typeface="+mn-lt"/>
              </a:rPr>
              <a:t> a reinar e </a:t>
            </a:r>
            <a:r>
              <a:rPr lang="pt-BR" sz="6000" b="1" dirty="0" smtClean="0">
                <a:solidFill>
                  <a:srgbClr val="FF0000"/>
                </a:solidFill>
                <a:latin typeface="+mn-lt"/>
              </a:rPr>
              <a:t>quarenta anos </a:t>
            </a:r>
            <a:r>
              <a:rPr lang="pt-BR" sz="6000" b="1" dirty="0" smtClean="0">
                <a:latin typeface="+mn-lt"/>
              </a:rPr>
              <a:t>reinou em Jerusalém. Era o nome de sua mãe </a:t>
            </a:r>
            <a:r>
              <a:rPr lang="pt-BR" sz="6000" b="1" dirty="0" err="1" smtClean="0">
                <a:latin typeface="+mn-lt"/>
              </a:rPr>
              <a:t>Zíbia</a:t>
            </a:r>
            <a:r>
              <a:rPr lang="pt-BR" sz="6000" b="1" dirty="0" smtClean="0">
                <a:latin typeface="+mn-lt"/>
              </a:rPr>
              <a:t>, de </a:t>
            </a:r>
            <a:r>
              <a:rPr lang="pt-BR" sz="6000" b="1" dirty="0" err="1" smtClean="0">
                <a:latin typeface="+mn-lt"/>
              </a:rPr>
              <a:t>Berseba</a:t>
            </a:r>
            <a:r>
              <a:rPr lang="pt-BR" sz="6000" b="1" dirty="0" smtClean="0">
                <a:latin typeface="+mn-lt"/>
              </a:rPr>
              <a:t>.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0"/>
            <a:ext cx="8280920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latin typeface="+mn-lt"/>
              </a:rPr>
              <a:t>2 Reis 14.1,2</a:t>
            </a:r>
          </a:p>
          <a:p>
            <a:r>
              <a:rPr lang="pt-BR" sz="4400" b="1" dirty="0" smtClean="0">
                <a:latin typeface="+mn-lt"/>
              </a:rPr>
              <a:t>No segundo ano de </a:t>
            </a:r>
            <a:r>
              <a:rPr lang="pt-BR" sz="4400" b="1" dirty="0" err="1" smtClean="0">
                <a:latin typeface="+mn-lt"/>
              </a:rPr>
              <a:t>Jeoás</a:t>
            </a:r>
            <a:r>
              <a:rPr lang="pt-BR" sz="4400" b="1" dirty="0" smtClean="0">
                <a:latin typeface="+mn-lt"/>
              </a:rPr>
              <a:t>, filho de </a:t>
            </a:r>
            <a:r>
              <a:rPr lang="pt-BR" sz="4400" b="1" dirty="0" err="1" smtClean="0">
                <a:latin typeface="+mn-lt"/>
              </a:rPr>
              <a:t>Jeoacaz</a:t>
            </a:r>
            <a:r>
              <a:rPr lang="pt-BR" sz="4400" b="1" dirty="0" smtClean="0">
                <a:latin typeface="+mn-lt"/>
              </a:rPr>
              <a:t>, rei de Israel, começou a reinar </a:t>
            </a:r>
            <a:r>
              <a:rPr lang="pt-BR" sz="4400" b="1" dirty="0" err="1" smtClean="0">
                <a:solidFill>
                  <a:srgbClr val="FF0000"/>
                </a:solidFill>
                <a:latin typeface="+mn-lt"/>
              </a:rPr>
              <a:t>Amazias</a:t>
            </a:r>
            <a:r>
              <a:rPr lang="pt-BR" sz="4400" b="1" dirty="0" smtClean="0">
                <a:latin typeface="+mn-lt"/>
              </a:rPr>
              <a:t>, filho de </a:t>
            </a:r>
            <a:r>
              <a:rPr lang="pt-BR" sz="4400" b="1" dirty="0" err="1" smtClean="0">
                <a:latin typeface="+mn-lt"/>
              </a:rPr>
              <a:t>Joás</a:t>
            </a:r>
            <a:r>
              <a:rPr lang="pt-BR" sz="4400" b="1" dirty="0" smtClean="0">
                <a:latin typeface="+mn-lt"/>
              </a:rPr>
              <a:t>, rei de Judá.</a:t>
            </a:r>
            <a:br>
              <a:rPr lang="pt-BR" sz="4400" b="1" dirty="0" smtClean="0">
                <a:latin typeface="+mn-lt"/>
              </a:rPr>
            </a:br>
            <a:r>
              <a:rPr lang="pt-BR" sz="4400" b="1" dirty="0" smtClean="0">
                <a:latin typeface="+mn-lt"/>
              </a:rPr>
              <a:t>Tinha vinte e cinco anos quando começou a reinar e </a:t>
            </a:r>
            <a:r>
              <a:rPr lang="pt-BR" sz="4400" b="1" dirty="0" smtClean="0">
                <a:solidFill>
                  <a:srgbClr val="FF0000"/>
                </a:solidFill>
                <a:latin typeface="+mn-lt"/>
              </a:rPr>
              <a:t>vinte e nove </a:t>
            </a:r>
            <a:r>
              <a:rPr lang="pt-BR" sz="4400" b="1" dirty="0" smtClean="0">
                <a:latin typeface="+mn-lt"/>
              </a:rPr>
              <a:t>reinou em Jerusalém. Era o nome de sua mãe </a:t>
            </a:r>
            <a:r>
              <a:rPr lang="pt-BR" sz="4400" b="1" dirty="0" err="1" smtClean="0">
                <a:latin typeface="+mn-lt"/>
              </a:rPr>
              <a:t>Jeoadã</a:t>
            </a:r>
            <a:r>
              <a:rPr lang="pt-BR" sz="4400" b="1" dirty="0" smtClean="0">
                <a:latin typeface="+mn-lt"/>
              </a:rPr>
              <a:t>, de Jerusalém.</a:t>
            </a:r>
            <a:br>
              <a:rPr lang="pt-BR" sz="4400" b="1" dirty="0" smtClean="0">
                <a:latin typeface="+mn-lt"/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0"/>
            <a:ext cx="8280920" cy="1160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latin typeface="+mn-lt"/>
              </a:rPr>
              <a:t>2 Reis 15.1,2</a:t>
            </a:r>
          </a:p>
          <a:p>
            <a:r>
              <a:rPr lang="pt-BR" sz="4400" b="1" dirty="0" smtClean="0">
                <a:latin typeface="+mn-lt"/>
              </a:rPr>
              <a:t>No vigésimo sétimo ano de </a:t>
            </a:r>
            <a:r>
              <a:rPr lang="pt-BR" sz="4400" b="1" dirty="0" err="1" smtClean="0">
                <a:latin typeface="+mn-lt"/>
              </a:rPr>
              <a:t>Jeroboão</a:t>
            </a:r>
            <a:r>
              <a:rPr lang="pt-BR" sz="4400" b="1" dirty="0" smtClean="0">
                <a:latin typeface="+mn-lt"/>
              </a:rPr>
              <a:t>, rei de Israel, começou a reinar </a:t>
            </a:r>
            <a:r>
              <a:rPr lang="pt-BR" sz="4400" b="1" dirty="0" smtClean="0">
                <a:solidFill>
                  <a:srgbClr val="FF0000"/>
                </a:solidFill>
                <a:latin typeface="+mn-lt"/>
              </a:rPr>
              <a:t>Azarias (</a:t>
            </a:r>
            <a:r>
              <a:rPr lang="pt-BR" sz="4400" b="1" dirty="0" err="1" smtClean="0">
                <a:solidFill>
                  <a:srgbClr val="FF0000"/>
                </a:solidFill>
                <a:latin typeface="+mn-lt"/>
              </a:rPr>
              <a:t>Uzias</a:t>
            </a:r>
            <a:r>
              <a:rPr lang="pt-BR" sz="4400" b="1" dirty="0" smtClean="0">
                <a:solidFill>
                  <a:srgbClr val="FF0000"/>
                </a:solidFill>
                <a:latin typeface="+mn-lt"/>
              </a:rPr>
              <a:t>)</a:t>
            </a:r>
            <a:r>
              <a:rPr lang="pt-BR" sz="4400" b="1" dirty="0" smtClean="0">
                <a:latin typeface="+mn-lt"/>
              </a:rPr>
              <a:t>, filho de </a:t>
            </a:r>
            <a:r>
              <a:rPr lang="pt-BR" sz="4400" b="1" dirty="0" err="1" smtClean="0">
                <a:latin typeface="+mn-lt"/>
              </a:rPr>
              <a:t>Amazias</a:t>
            </a:r>
            <a:r>
              <a:rPr lang="pt-BR" sz="4400" b="1" dirty="0" smtClean="0">
                <a:latin typeface="+mn-lt"/>
              </a:rPr>
              <a:t>, rei de Judá.</a:t>
            </a:r>
            <a:br>
              <a:rPr lang="pt-BR" sz="4400" b="1" dirty="0" smtClean="0">
                <a:latin typeface="+mn-lt"/>
              </a:rPr>
            </a:br>
            <a:r>
              <a:rPr lang="pt-BR" sz="4400" b="1" dirty="0" smtClean="0">
                <a:latin typeface="+mn-lt"/>
              </a:rPr>
              <a:t>Tinha dezesseis anos quando começou a reinar e </a:t>
            </a:r>
            <a:r>
              <a:rPr lang="pt-BR" sz="4400" b="1" dirty="0" smtClean="0">
                <a:solidFill>
                  <a:srgbClr val="FF0000"/>
                </a:solidFill>
                <a:latin typeface="+mn-lt"/>
              </a:rPr>
              <a:t>cinquenta e dois anos</a:t>
            </a:r>
            <a:r>
              <a:rPr lang="pt-BR" sz="4400" b="1" dirty="0" smtClean="0">
                <a:latin typeface="+mn-lt"/>
              </a:rPr>
              <a:t> reinou em Jerusalém. Era o nome de sua mãe </a:t>
            </a:r>
            <a:r>
              <a:rPr lang="pt-BR" sz="4400" b="1" dirty="0" err="1" smtClean="0">
                <a:latin typeface="+mn-lt"/>
              </a:rPr>
              <a:t>Jecolias</a:t>
            </a:r>
            <a:r>
              <a:rPr lang="pt-BR" sz="4400" b="1" dirty="0" smtClean="0">
                <a:latin typeface="+mn-lt"/>
              </a:rPr>
              <a:t>, de Jerusalém.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b="1" dirty="0" smtClean="0">
                <a:latin typeface="+mn-lt"/>
              </a:rPr>
              <a:t/>
            </a:r>
            <a:br>
              <a:rPr lang="pt-BR" sz="4400" b="1" dirty="0" smtClean="0">
                <a:latin typeface="+mn-lt"/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ntonio Fonseca\Downloads\divisão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7737"/>
          </a:xfrm>
          <a:prstGeom prst="rect">
            <a:avLst/>
          </a:prstGeom>
          <a:noFill/>
        </p:spPr>
      </p:pic>
      <p:sp>
        <p:nvSpPr>
          <p:cNvPr id="6" name="Retângulo de cantos arredondados 5"/>
          <p:cNvSpPr/>
          <p:nvPr/>
        </p:nvSpPr>
        <p:spPr>
          <a:xfrm>
            <a:off x="4499992" y="2060848"/>
            <a:ext cx="266429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Israel</a:t>
            </a:r>
          </a:p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Reino do Norte</a:t>
            </a:r>
            <a:endParaRPr lang="pt-BR" sz="2900" b="1" dirty="0">
              <a:solidFill>
                <a:schemeClr val="bg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779912" y="4725144"/>
            <a:ext cx="2376264" cy="936104"/>
          </a:xfrm>
          <a:prstGeom prst="roundRect">
            <a:avLst/>
          </a:prstGeom>
          <a:solidFill>
            <a:srgbClr val="E94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Judá</a:t>
            </a:r>
          </a:p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Reino do Sul</a:t>
            </a:r>
            <a:endParaRPr lang="pt-BR" sz="29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88640"/>
            <a:ext cx="2808312" cy="64807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 smtClean="0">
              <a:solidFill>
                <a:schemeClr val="tx1"/>
              </a:solidFill>
            </a:endParaRPr>
          </a:p>
          <a:p>
            <a:pPr algn="ctr"/>
            <a:endParaRPr lang="pt-BR" sz="3600" b="1" dirty="0" smtClean="0">
              <a:solidFill>
                <a:schemeClr val="tx1"/>
              </a:solidFill>
            </a:endParaRPr>
          </a:p>
          <a:p>
            <a:pPr algn="ctr"/>
            <a:endParaRPr lang="pt-BR" sz="3600" b="1" dirty="0" smtClean="0">
              <a:solidFill>
                <a:schemeClr val="tx1"/>
              </a:solidFill>
            </a:endParaRPr>
          </a:p>
          <a:p>
            <a:pPr algn="ctr"/>
            <a:endParaRPr lang="pt-BR" sz="3600" b="1" dirty="0" smtClean="0">
              <a:solidFill>
                <a:schemeClr val="tx1"/>
              </a:solidFill>
            </a:endParaRPr>
          </a:p>
          <a:p>
            <a:pPr algn="ctr"/>
            <a:endParaRPr lang="pt-BR" sz="3600" b="1" dirty="0" smtClean="0">
              <a:solidFill>
                <a:schemeClr val="tx1"/>
              </a:solidFill>
            </a:endParaRPr>
          </a:p>
          <a:p>
            <a:pPr algn="ctr"/>
            <a:endParaRPr lang="pt-BR" sz="3600" b="1" dirty="0" smtClean="0">
              <a:solidFill>
                <a:schemeClr val="tx1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198884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188640"/>
            <a:ext cx="2808312" cy="666936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467544" y="2060848"/>
            <a:ext cx="2605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latin typeface="+mn-lt"/>
              </a:rPr>
              <a:t>Jeoacaz</a:t>
            </a:r>
            <a:r>
              <a:rPr lang="pt-BR" b="1" dirty="0" smtClean="0">
                <a:latin typeface="+mn-lt"/>
              </a:rPr>
              <a:t> 17</a:t>
            </a:r>
            <a:endParaRPr lang="pt-BR" b="1" dirty="0"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444208" y="0"/>
            <a:ext cx="15186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Atalia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51520" y="128826"/>
            <a:ext cx="29587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pt-BR" b="1" dirty="0" smtClean="0">
                <a:latin typeface="+mn-lt"/>
              </a:rPr>
              <a:t>5ª dinastia</a:t>
            </a:r>
          </a:p>
          <a:p>
            <a:r>
              <a:rPr lang="pt-BR" b="1" dirty="0" smtClean="0">
                <a:latin typeface="+mn-lt"/>
              </a:rPr>
              <a:t>     </a:t>
            </a:r>
            <a:r>
              <a:rPr lang="pt-BR" b="1" dirty="0" err="1" smtClean="0">
                <a:latin typeface="+mn-lt"/>
              </a:rPr>
              <a:t>Jeú</a:t>
            </a:r>
            <a:r>
              <a:rPr lang="pt-BR" b="1" dirty="0" smtClean="0">
                <a:latin typeface="+mn-lt"/>
              </a:rPr>
              <a:t> 28</a:t>
            </a:r>
          </a:p>
          <a:p>
            <a:endParaRPr lang="pt-BR" b="1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99392"/>
            <a:ext cx="1672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843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275856" y="18864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79912" y="1692097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820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198884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5796136" y="692696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20" idx="3"/>
          </p:cNvCxnSpPr>
          <p:nvPr/>
        </p:nvCxnSpPr>
        <p:spPr>
          <a:xfrm flipV="1">
            <a:off x="5308149" y="188640"/>
            <a:ext cx="415979" cy="4356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3563888" y="4869160"/>
            <a:ext cx="16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787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5868144" y="3284984"/>
            <a:ext cx="2727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Amazias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29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2" name="Conector reto 41"/>
          <p:cNvCxnSpPr/>
          <p:nvPr/>
        </p:nvCxnSpPr>
        <p:spPr>
          <a:xfrm>
            <a:off x="323528" y="378904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323528" y="6237312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47370" y="3861048"/>
            <a:ext cx="3056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</a:t>
            </a:r>
            <a:r>
              <a:rPr lang="pt-BR" sz="3500" b="1" dirty="0" err="1" smtClean="0">
                <a:latin typeface="+mn-lt"/>
              </a:rPr>
              <a:t>Jeroboão</a:t>
            </a:r>
            <a:r>
              <a:rPr lang="pt-BR" sz="3500" b="1" dirty="0" smtClean="0">
                <a:latin typeface="+mn-lt"/>
              </a:rPr>
              <a:t> II 41</a:t>
            </a:r>
            <a:endParaRPr lang="pt-BR" sz="3500" b="1" dirty="0">
              <a:latin typeface="+mn-lt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86195" y="6021288"/>
            <a:ext cx="28296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  </a:t>
            </a:r>
            <a:r>
              <a:rPr lang="pt-BR" sz="3200" b="1" dirty="0" smtClean="0">
                <a:latin typeface="+mn-lt"/>
              </a:rPr>
              <a:t>Zacarias 6 m</a:t>
            </a:r>
            <a:endParaRPr lang="pt-BR" sz="3200" b="1" dirty="0">
              <a:latin typeface="+mn-lt"/>
            </a:endParaRPr>
          </a:p>
        </p:txBody>
      </p:sp>
      <p:cxnSp>
        <p:nvCxnSpPr>
          <p:cNvPr id="46" name="Conector de seta reta 45"/>
          <p:cNvCxnSpPr/>
          <p:nvPr/>
        </p:nvCxnSpPr>
        <p:spPr>
          <a:xfrm flipH="1">
            <a:off x="3275856" y="2996952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 flipH="1">
            <a:off x="3275856" y="378904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H="1">
            <a:off x="3275856" y="6237312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3779912" y="3501008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790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3707904" y="5940569"/>
            <a:ext cx="1569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748a.C.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3767049" y="2700209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806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53" name="Conector reto 52"/>
          <p:cNvCxnSpPr/>
          <p:nvPr/>
        </p:nvCxnSpPr>
        <p:spPr>
          <a:xfrm>
            <a:off x="5796136" y="3356992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5220072" y="3356992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3635896" y="3060249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803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6084168" y="5301208"/>
            <a:ext cx="23294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Uzias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52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(Azarias)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7" name="Conector reto 56"/>
          <p:cNvCxnSpPr/>
          <p:nvPr/>
        </p:nvCxnSpPr>
        <p:spPr>
          <a:xfrm>
            <a:off x="5796136" y="5157192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6012160" y="6150114"/>
            <a:ext cx="312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9" name="Conector de seta reta 58"/>
          <p:cNvCxnSpPr/>
          <p:nvPr/>
        </p:nvCxnSpPr>
        <p:spPr>
          <a:xfrm>
            <a:off x="5220072" y="5157192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323528" y="2996952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539552" y="299695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latin typeface="+mn-lt"/>
              </a:rPr>
              <a:t>Jeoás</a:t>
            </a:r>
            <a:r>
              <a:rPr lang="pt-BR" b="1" dirty="0" smtClean="0">
                <a:latin typeface="+mn-lt"/>
              </a:rPr>
              <a:t> 16 </a:t>
            </a:r>
            <a:endParaRPr lang="pt-BR" b="1" dirty="0">
              <a:latin typeface="+mn-lt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6444208" y="764704"/>
            <a:ext cx="1883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Joás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40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5796136" y="188640"/>
            <a:ext cx="280831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err="1" smtClean="0"/>
              <a:t>Atalia</a:t>
            </a:r>
            <a:r>
              <a:rPr lang="pt-BR" sz="3600" b="1" dirty="0" smtClean="0"/>
              <a:t> 6</a:t>
            </a:r>
            <a:endParaRPr lang="pt-B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124744"/>
            <a:ext cx="669119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  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Jeú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Reis 9.1 – 10.36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252536" y="1196752"/>
            <a:ext cx="895623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    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Jeoacaz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Reis 13.1-9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1196752"/>
            <a:ext cx="71047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Jeoás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Reis 13.9.13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908720"/>
            <a:ext cx="92185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Jeroboão</a:t>
            </a:r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 II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Reis 14.23 –29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124744"/>
            <a:ext cx="827335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Zacarias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Reis 14.29 – 15.12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260648"/>
            <a:ext cx="719921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Atalia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 smtClean="0">
                <a:solidFill>
                  <a:srgbClr val="002060"/>
                </a:solidFill>
              </a:rPr>
              <a:t>2 Reis 11.1 –16</a:t>
            </a:r>
            <a:endParaRPr lang="pt-BR" sz="64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Crônicas 22.10 – 23.15</a:t>
            </a:r>
            <a:endParaRPr lang="pt-BR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260648"/>
            <a:ext cx="66543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Joás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Reis 11.21 - 12.21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24.1–27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32656"/>
            <a:ext cx="829259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Amazias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Reis 14.1 - 21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25.1–28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260648"/>
            <a:ext cx="835292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5400" dirty="0" err="1" smtClean="0">
                <a:solidFill>
                  <a:srgbClr val="002060"/>
                </a:solidFill>
                <a:latin typeface="+mj-lt"/>
              </a:rPr>
              <a:t>Uzias</a:t>
            </a:r>
            <a:r>
              <a:rPr lang="pt-BR" sz="5400" dirty="0" smtClean="0">
                <a:solidFill>
                  <a:srgbClr val="002060"/>
                </a:solidFill>
                <a:latin typeface="+mj-lt"/>
              </a:rPr>
              <a:t> (Azarias)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Reis 15.1–7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26.1-23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467544" y="1196752"/>
            <a:ext cx="12547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rgbClr val="002060"/>
                </a:solidFill>
              </a:rPr>
              <a:t>..</a:t>
            </a:r>
            <a:endParaRPr lang="pt-BR" sz="8000" dirty="0">
              <a:solidFill>
                <a:srgbClr val="00206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228184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SALOMÃO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95536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SAUL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347864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DAVI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4077072"/>
            <a:ext cx="6553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2060"/>
                </a:solidFill>
                <a:latin typeface="+mj-lt"/>
              </a:rPr>
              <a:t>120 anos – Reino Unido</a:t>
            </a:r>
            <a:endParaRPr lang="pt-BR" sz="48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2808312" cy="626469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8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492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260648"/>
            <a:ext cx="2808312" cy="6597352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5796136" y="43651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11560" y="5805264"/>
            <a:ext cx="23118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Nadabe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012160" y="344850"/>
            <a:ext cx="25311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17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4214" y="332656"/>
            <a:ext cx="2879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Jeroboão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5796136" y="5373216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372200" y="4437112"/>
            <a:ext cx="1785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Abias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3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372200" y="5661248"/>
            <a:ext cx="1791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27384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933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581931" y="4005064"/>
            <a:ext cx="1638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27" name="Conector de seta reta 26"/>
          <p:cNvCxnSpPr/>
          <p:nvPr/>
        </p:nvCxnSpPr>
        <p:spPr>
          <a:xfrm>
            <a:off x="5220072" y="4365104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5292080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3203848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3643487" y="5013176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220072" y="5373216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07904" y="5589240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911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594928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H="1">
            <a:off x="3275856" y="652534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3707904" y="6156593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95536" y="2420888"/>
            <a:ext cx="26805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j-lt"/>
              </a:rPr>
              <a:t> 1ª dinastia</a:t>
            </a:r>
          </a:p>
          <a:p>
            <a:endParaRPr lang="pt-BR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2808312" cy="6264696"/>
          </a:xfrm>
          <a:prstGeom prst="rect">
            <a:avLst/>
          </a:prstGeom>
          <a:solidFill>
            <a:srgbClr val="A10B4B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2ª dinastia</a:t>
            </a:r>
            <a:endParaRPr lang="pt-BR" sz="38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492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983418" y="5877272"/>
            <a:ext cx="12843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Elá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364787" y="344850"/>
            <a:ext cx="1663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39552" y="332656"/>
            <a:ext cx="2274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Baasa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24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27384"/>
            <a:ext cx="1638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203848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07904" y="5589240"/>
            <a:ext cx="16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887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594928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H="1">
            <a:off x="3275856" y="652534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3707904" y="6156593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986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564904"/>
            <a:ext cx="2808312" cy="165618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 smtClean="0">
              <a:solidFill>
                <a:schemeClr val="tx1"/>
              </a:solidFill>
            </a:endParaRPr>
          </a:p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3ª dinastia</a:t>
            </a:r>
            <a:endParaRPr lang="pt-BR" sz="3800" b="1" dirty="0" smtClean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364787" y="344850"/>
            <a:ext cx="1663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67544" y="2636912"/>
            <a:ext cx="25907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latin typeface="+mn-lt"/>
              </a:rPr>
              <a:t>Zinri</a:t>
            </a:r>
            <a:r>
              <a:rPr lang="pt-BR" b="1" dirty="0" smtClean="0">
                <a:latin typeface="+mn-lt"/>
              </a:rPr>
              <a:t> 7 dias</a:t>
            </a:r>
            <a:endParaRPr lang="pt-BR" b="1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923928" y="3068960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886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347864" y="3356992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2808312" cy="612068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4ª dinastia</a:t>
            </a:r>
            <a:endParaRPr lang="pt-BR" sz="4400" b="1" dirty="0" smtClean="0">
              <a:solidFill>
                <a:schemeClr val="tx1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1772816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11560" y="1988840"/>
            <a:ext cx="2368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Acabe 22 </a:t>
            </a:r>
            <a:endParaRPr lang="pt-BR" b="1" dirty="0"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364787" y="344850"/>
            <a:ext cx="1663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Asa 41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83568" y="548680"/>
            <a:ext cx="20633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pt-BR" b="1" dirty="0" err="1" smtClean="0">
                <a:latin typeface="+mn-lt"/>
              </a:rPr>
              <a:t>Onri</a:t>
            </a:r>
            <a:r>
              <a:rPr lang="pt-BR" b="1" dirty="0" smtClean="0">
                <a:latin typeface="+mn-lt"/>
              </a:rPr>
              <a:t> 12</a:t>
            </a:r>
            <a:endParaRPr lang="pt-BR" b="1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779912" y="188640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886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275856" y="476672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79912" y="1484784"/>
            <a:ext cx="16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875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1772816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5796136" y="23488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5220072" y="2348880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3563888" y="1988840"/>
            <a:ext cx="16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872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6084168" y="3717032"/>
            <a:ext cx="2308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Josafá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25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2" name="Conector reto 41"/>
          <p:cNvCxnSpPr/>
          <p:nvPr/>
        </p:nvCxnSpPr>
        <p:spPr>
          <a:xfrm>
            <a:off x="323528" y="43651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323528" y="4941168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539552" y="4221088"/>
            <a:ext cx="2369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</a:t>
            </a:r>
            <a:r>
              <a:rPr lang="pt-BR" b="1" dirty="0" err="1" smtClean="0">
                <a:latin typeface="+mn-lt"/>
              </a:rPr>
              <a:t>Acazias</a:t>
            </a:r>
            <a:r>
              <a:rPr lang="pt-BR" b="1" dirty="0" smtClean="0">
                <a:latin typeface="+mn-lt"/>
              </a:rPr>
              <a:t> 2</a:t>
            </a:r>
            <a:endParaRPr lang="pt-BR" b="1" dirty="0">
              <a:latin typeface="+mn-lt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395536" y="5601434"/>
            <a:ext cx="2978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  </a:t>
            </a:r>
            <a:r>
              <a:rPr lang="pt-BR" b="1" dirty="0" err="1" smtClean="0">
                <a:latin typeface="+mn-lt"/>
              </a:rPr>
              <a:t>Jorão</a:t>
            </a:r>
            <a:r>
              <a:rPr lang="pt-BR" b="1" dirty="0" smtClean="0">
                <a:latin typeface="+mn-lt"/>
              </a:rPr>
              <a:t> 12    </a:t>
            </a:r>
            <a:endParaRPr lang="pt-BR" b="1" dirty="0">
              <a:latin typeface="+mn-lt"/>
            </a:endParaRPr>
          </a:p>
        </p:txBody>
      </p:sp>
      <p:cxnSp>
        <p:nvCxnSpPr>
          <p:cNvPr id="46" name="Conector de seta reta 45"/>
          <p:cNvCxnSpPr/>
          <p:nvPr/>
        </p:nvCxnSpPr>
        <p:spPr>
          <a:xfrm flipH="1">
            <a:off x="3275856" y="436510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 flipH="1">
            <a:off x="3275856" y="494116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H="1">
            <a:off x="3203848" y="6453336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3779912" y="4581128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854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3707904" y="6084585"/>
            <a:ext cx="1672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843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3779912" y="4077072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855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53" name="Conector reto 52"/>
          <p:cNvCxnSpPr/>
          <p:nvPr/>
        </p:nvCxnSpPr>
        <p:spPr>
          <a:xfrm>
            <a:off x="5796136" y="5301208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5220072" y="5301208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3563888" y="5013176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850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6084168" y="5157192"/>
            <a:ext cx="2047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Jeorão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8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7" name="Conector reto 56"/>
          <p:cNvCxnSpPr/>
          <p:nvPr/>
        </p:nvCxnSpPr>
        <p:spPr>
          <a:xfrm>
            <a:off x="5796136" y="61653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6012160" y="6150114"/>
            <a:ext cx="2369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</a:t>
            </a:r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Acazias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1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9" name="Conector de seta reta 58"/>
          <p:cNvCxnSpPr/>
          <p:nvPr/>
        </p:nvCxnSpPr>
        <p:spPr>
          <a:xfrm>
            <a:off x="5292080" y="6381328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Antonio 2018\Documents\TV\You Tube\5 dinat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268760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+mn-lt"/>
              </a:rPr>
              <a:t>2 Reis 10.36</a:t>
            </a:r>
          </a:p>
          <a:p>
            <a:r>
              <a:rPr lang="pt-BR" sz="6000" b="1" dirty="0" smtClean="0">
                <a:latin typeface="+mn-lt"/>
              </a:rPr>
              <a:t>Os dias que </a:t>
            </a:r>
            <a:r>
              <a:rPr lang="pt-BR" sz="6000" b="1" dirty="0" err="1" smtClean="0">
                <a:solidFill>
                  <a:srgbClr val="FF0000"/>
                </a:solidFill>
                <a:latin typeface="+mn-lt"/>
              </a:rPr>
              <a:t>Jeú</a:t>
            </a:r>
            <a:r>
              <a:rPr lang="pt-BR" sz="6000" b="1" dirty="0" smtClean="0">
                <a:latin typeface="+mn-lt"/>
              </a:rPr>
              <a:t> reinou sobre Israel em </a:t>
            </a:r>
            <a:r>
              <a:rPr lang="pt-BR" sz="6000" b="1" dirty="0" err="1" smtClean="0">
                <a:latin typeface="+mn-lt"/>
              </a:rPr>
              <a:t>Samaria</a:t>
            </a:r>
            <a:r>
              <a:rPr lang="pt-BR" sz="6000" b="1" dirty="0" smtClean="0">
                <a:latin typeface="+mn-lt"/>
              </a:rPr>
              <a:t> foram </a:t>
            </a:r>
            <a:r>
              <a:rPr lang="pt-BR" sz="6000" b="1" dirty="0" smtClean="0">
                <a:solidFill>
                  <a:srgbClr val="FF0000"/>
                </a:solidFill>
                <a:latin typeface="+mn-lt"/>
              </a:rPr>
              <a:t>vinte e oito anos</a:t>
            </a:r>
            <a:r>
              <a:rPr lang="pt-BR" sz="6000" b="1" dirty="0" smtClean="0">
                <a:latin typeface="+mn-lt"/>
              </a:rPr>
              <a:t>.</a:t>
            </a:r>
            <a:r>
              <a:rPr lang="pt-BR" b="1" dirty="0" smtClean="0">
                <a:latin typeface="+mn-lt"/>
              </a:rPr>
              <a:t/>
            </a:r>
            <a:br>
              <a:rPr lang="pt-BR" b="1" dirty="0" smtClean="0">
                <a:latin typeface="+mn-lt"/>
              </a:rPr>
            </a:br>
            <a:r>
              <a:rPr lang="pt-BR" b="1" dirty="0" smtClean="0">
                <a:latin typeface="+mn-lt"/>
              </a:rPr>
              <a:t/>
            </a:r>
            <a:br>
              <a:rPr lang="pt-BR" b="1" dirty="0" smtClean="0">
                <a:latin typeface="+mn-lt"/>
              </a:rPr>
            </a:br>
            <a:endParaRPr lang="pt-BR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15326</TotalTime>
  <Words>623</Words>
  <Application>Microsoft Office PowerPoint</Application>
  <PresentationFormat>Apresentação na tela (4:3)</PresentationFormat>
  <Paragraphs>133</Paragraphs>
  <Slides>29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Viagem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1300</cp:revision>
  <dcterms:created xsi:type="dcterms:W3CDTF">2012-01-16T14:03:42Z</dcterms:created>
  <dcterms:modified xsi:type="dcterms:W3CDTF">2021-11-10T19:28:42Z</dcterms:modified>
</cp:coreProperties>
</file>