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29"/>
  </p:notesMasterIdLst>
  <p:sldIdLst>
    <p:sldId id="852" r:id="rId2"/>
    <p:sldId id="840" r:id="rId3"/>
    <p:sldId id="841" r:id="rId4"/>
    <p:sldId id="865" r:id="rId5"/>
    <p:sldId id="855" r:id="rId6"/>
    <p:sldId id="875" r:id="rId7"/>
    <p:sldId id="872" r:id="rId8"/>
    <p:sldId id="877" r:id="rId9"/>
    <p:sldId id="876" r:id="rId10"/>
    <p:sldId id="878" r:id="rId11"/>
    <p:sldId id="879" r:id="rId12"/>
    <p:sldId id="882" r:id="rId13"/>
    <p:sldId id="880" r:id="rId14"/>
    <p:sldId id="881" r:id="rId15"/>
    <p:sldId id="883" r:id="rId16"/>
    <p:sldId id="884" r:id="rId17"/>
    <p:sldId id="873" r:id="rId18"/>
    <p:sldId id="867" r:id="rId19"/>
    <p:sldId id="885" r:id="rId20"/>
    <p:sldId id="886" r:id="rId21"/>
    <p:sldId id="887" r:id="rId22"/>
    <p:sldId id="888" r:id="rId23"/>
    <p:sldId id="889" r:id="rId24"/>
    <p:sldId id="890" r:id="rId25"/>
    <p:sldId id="870" r:id="rId26"/>
    <p:sldId id="891" r:id="rId27"/>
    <p:sldId id="892" r:id="rId2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A10B4B"/>
    <a:srgbClr val="000000"/>
    <a:srgbClr val="008000"/>
    <a:srgbClr val="E94235"/>
    <a:srgbClr val="720202"/>
    <a:srgbClr val="F68B16"/>
    <a:srgbClr val="F76E31"/>
    <a:srgbClr val="F8A6BF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28/10/2021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260648"/>
            <a:ext cx="7704856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dirty="0" smtClean="0">
                <a:solidFill>
                  <a:srgbClr val="002060"/>
                </a:solidFill>
                <a:latin typeface="Arial Rounded MT Bold" pitchFamily="34" charset="0"/>
              </a:rPr>
              <a:t>OS REIS </a:t>
            </a:r>
          </a:p>
          <a:p>
            <a:pPr algn="ctr"/>
            <a:r>
              <a:rPr lang="pt-BR" sz="8000" dirty="0" smtClean="0">
                <a:solidFill>
                  <a:srgbClr val="002060"/>
                </a:solidFill>
                <a:latin typeface="Arial Rounded MT Bold" pitchFamily="34" charset="0"/>
              </a:rPr>
              <a:t>DE </a:t>
            </a:r>
          </a:p>
          <a:p>
            <a:pPr algn="ctr"/>
            <a:r>
              <a:rPr lang="pt-BR" sz="8000" dirty="0" smtClean="0">
                <a:solidFill>
                  <a:srgbClr val="002060"/>
                </a:solidFill>
                <a:latin typeface="Arial Rounded MT Bold" pitchFamily="34" charset="0"/>
              </a:rPr>
              <a:t>ISRAEL</a:t>
            </a:r>
          </a:p>
          <a:p>
            <a:pPr algn="ctr"/>
            <a:endParaRPr lang="pt-BR" sz="8000" dirty="0" smtClean="0">
              <a:solidFill>
                <a:srgbClr val="002060"/>
              </a:solidFill>
            </a:endParaRPr>
          </a:p>
          <a:p>
            <a:pPr algn="ctr"/>
            <a:r>
              <a:rPr lang="pt-BR" sz="8000" dirty="0" smtClean="0">
                <a:solidFill>
                  <a:srgbClr val="002060"/>
                </a:solidFill>
                <a:latin typeface="Arial Rounded MT Bold" pitchFamily="34" charset="0"/>
              </a:rPr>
              <a:t>3ª aula</a:t>
            </a:r>
          </a:p>
          <a:p>
            <a:pPr algn="ctr"/>
            <a:endParaRPr lang="pt-BR" sz="12000" dirty="0" smtClean="0">
              <a:solidFill>
                <a:srgbClr val="002060"/>
              </a:solidFill>
            </a:endParaRPr>
          </a:p>
          <a:p>
            <a:pPr algn="ctr"/>
            <a:endParaRPr lang="pt-BR" sz="1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980728"/>
            <a:ext cx="8352928" cy="9079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>
                <a:latin typeface="+mj-lt"/>
                <a:cs typeface="Arial" pitchFamily="34" charset="0"/>
              </a:rPr>
              <a:t>1 Reis 16.23</a:t>
            </a:r>
          </a:p>
          <a:p>
            <a:r>
              <a:rPr lang="pt-BR" sz="4800" dirty="0" smtClean="0">
                <a:latin typeface="Franklin Gothic Medium" pitchFamily="34" charset="0"/>
              </a:rPr>
              <a:t>No trigésimo primeiro ano de Asa, rei de Judá, </a:t>
            </a:r>
            <a:r>
              <a:rPr lang="pt-BR" sz="4800" dirty="0" err="1" smtClean="0">
                <a:solidFill>
                  <a:srgbClr val="FF0000"/>
                </a:solidFill>
                <a:latin typeface="Franklin Gothic Medium" pitchFamily="34" charset="0"/>
              </a:rPr>
              <a:t>Onri</a:t>
            </a:r>
            <a:r>
              <a:rPr lang="pt-BR" sz="4800" dirty="0" smtClean="0">
                <a:latin typeface="Franklin Gothic Medium" pitchFamily="34" charset="0"/>
              </a:rPr>
              <a:t> começou a reinar sobre Israel e </a:t>
            </a:r>
            <a:r>
              <a:rPr lang="pt-BR" sz="4800" dirty="0" smtClean="0">
                <a:solidFill>
                  <a:srgbClr val="FF0000"/>
                </a:solidFill>
                <a:latin typeface="Franklin Gothic Medium" pitchFamily="34" charset="0"/>
              </a:rPr>
              <a:t>reinou doze anos</a:t>
            </a:r>
            <a:r>
              <a:rPr lang="pt-BR" sz="4800" dirty="0" smtClean="0">
                <a:latin typeface="Franklin Gothic Medium" pitchFamily="34" charset="0"/>
              </a:rPr>
              <a:t>. Em </a:t>
            </a:r>
            <a:r>
              <a:rPr lang="pt-BR" sz="4800" dirty="0" err="1" smtClean="0">
                <a:latin typeface="Franklin Gothic Medium" pitchFamily="34" charset="0"/>
              </a:rPr>
              <a:t>Tirza</a:t>
            </a:r>
            <a:r>
              <a:rPr lang="pt-BR" sz="4800" dirty="0" smtClean="0">
                <a:latin typeface="Franklin Gothic Medium" pitchFamily="34" charset="0"/>
              </a:rPr>
              <a:t>, reinou seis anos.</a:t>
            </a:r>
            <a:br>
              <a:rPr lang="pt-BR" sz="4800" dirty="0" smtClean="0">
                <a:latin typeface="Franklin Gothic Medium" pitchFamily="34" charset="0"/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000" dirty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8352928" cy="10556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>
                <a:latin typeface="+mj-lt"/>
                <a:cs typeface="Arial" pitchFamily="34" charset="0"/>
              </a:rPr>
              <a:t>1 Reis 16.29</a:t>
            </a:r>
          </a:p>
          <a:p>
            <a:r>
              <a:rPr lang="pt-BR" sz="4800" dirty="0" smtClean="0">
                <a:solidFill>
                  <a:srgbClr val="FF0000"/>
                </a:solidFill>
                <a:latin typeface="+mj-lt"/>
              </a:rPr>
              <a:t>Acabe</a:t>
            </a:r>
            <a:r>
              <a:rPr lang="pt-BR" sz="4800" dirty="0" smtClean="0">
                <a:latin typeface="+mj-lt"/>
              </a:rPr>
              <a:t>, filho de </a:t>
            </a:r>
            <a:r>
              <a:rPr lang="pt-BR" sz="4800" dirty="0" err="1" smtClean="0">
                <a:latin typeface="+mj-lt"/>
              </a:rPr>
              <a:t>Onri</a:t>
            </a:r>
            <a:r>
              <a:rPr lang="pt-BR" sz="4800" dirty="0" smtClean="0">
                <a:latin typeface="+mj-lt"/>
              </a:rPr>
              <a:t>, começou a reinar sobre Israel no ano trigésimo oitavo de Asa, rei de Judá; e </a:t>
            </a:r>
            <a:r>
              <a:rPr lang="pt-BR" sz="4800" dirty="0" smtClean="0">
                <a:solidFill>
                  <a:srgbClr val="FF0000"/>
                </a:solidFill>
                <a:latin typeface="+mj-lt"/>
              </a:rPr>
              <a:t>reinou Acabe, filho de </a:t>
            </a:r>
            <a:r>
              <a:rPr lang="pt-BR" sz="4800" dirty="0" err="1" smtClean="0">
                <a:solidFill>
                  <a:srgbClr val="FF0000"/>
                </a:solidFill>
                <a:latin typeface="+mj-lt"/>
              </a:rPr>
              <a:t>Onri</a:t>
            </a:r>
            <a:r>
              <a:rPr lang="pt-BR" sz="4800" dirty="0" smtClean="0">
                <a:solidFill>
                  <a:srgbClr val="FF0000"/>
                </a:solidFill>
                <a:latin typeface="+mj-lt"/>
              </a:rPr>
              <a:t>, sobre Israel, em </a:t>
            </a:r>
            <a:r>
              <a:rPr lang="pt-BR" sz="4800" dirty="0" err="1" smtClean="0">
                <a:solidFill>
                  <a:srgbClr val="FF0000"/>
                </a:solidFill>
                <a:latin typeface="+mj-lt"/>
              </a:rPr>
              <a:t>Samaria</a:t>
            </a:r>
            <a:r>
              <a:rPr lang="pt-BR" sz="4800" dirty="0" smtClean="0">
                <a:solidFill>
                  <a:srgbClr val="FF0000"/>
                </a:solidFill>
                <a:latin typeface="+mj-lt"/>
              </a:rPr>
              <a:t>, vinte e dois anos.</a:t>
            </a:r>
            <a:r>
              <a:rPr lang="pt-BR" sz="4800" dirty="0" smtClean="0">
                <a:latin typeface="+mj-lt"/>
              </a:rPr>
              <a:t/>
            </a:r>
            <a:br>
              <a:rPr lang="pt-BR" sz="4800" dirty="0" smtClean="0">
                <a:latin typeface="+mj-lt"/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000" dirty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8352928" cy="11295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>
                <a:latin typeface="+mj-lt"/>
                <a:cs typeface="Arial" pitchFamily="34" charset="0"/>
              </a:rPr>
              <a:t>1 Reis 22.42</a:t>
            </a:r>
          </a:p>
          <a:p>
            <a:r>
              <a:rPr lang="pt-BR" sz="4800" dirty="0" smtClean="0">
                <a:latin typeface="+mj-lt"/>
              </a:rPr>
              <a:t>Era </a:t>
            </a:r>
            <a:r>
              <a:rPr lang="pt-BR" sz="4800" dirty="0" err="1" smtClean="0">
                <a:solidFill>
                  <a:srgbClr val="FF0000"/>
                </a:solidFill>
                <a:latin typeface="+mj-lt"/>
              </a:rPr>
              <a:t>Josafá</a:t>
            </a:r>
            <a:r>
              <a:rPr lang="pt-BR" sz="4800" dirty="0" smtClean="0">
                <a:latin typeface="+mj-lt"/>
              </a:rPr>
              <a:t> da idade de trinta e cinco anos quando começou a reinar; </a:t>
            </a:r>
            <a:r>
              <a:rPr lang="pt-BR" sz="4800" dirty="0" smtClean="0">
                <a:solidFill>
                  <a:srgbClr val="FF0000"/>
                </a:solidFill>
                <a:latin typeface="+mj-lt"/>
              </a:rPr>
              <a:t>e vinte e cinco anos reinou</a:t>
            </a:r>
            <a:r>
              <a:rPr lang="pt-BR" sz="4800" dirty="0" smtClean="0">
                <a:latin typeface="+mj-lt"/>
              </a:rPr>
              <a:t> em Jerusalém. Sua mãe se chamava </a:t>
            </a:r>
            <a:r>
              <a:rPr lang="pt-BR" sz="4800" dirty="0" err="1" smtClean="0">
                <a:latin typeface="+mj-lt"/>
              </a:rPr>
              <a:t>Azuba</a:t>
            </a:r>
            <a:r>
              <a:rPr lang="pt-BR" sz="4800" dirty="0" smtClean="0">
                <a:latin typeface="+mj-lt"/>
              </a:rPr>
              <a:t>, filha de </a:t>
            </a:r>
            <a:r>
              <a:rPr lang="pt-BR" sz="4800" dirty="0" err="1" smtClean="0">
                <a:latin typeface="+mj-lt"/>
              </a:rPr>
              <a:t>Sili</a:t>
            </a:r>
            <a:r>
              <a:rPr lang="pt-BR" sz="4800" dirty="0" smtClean="0">
                <a:latin typeface="+mj-lt"/>
              </a:rPr>
              <a:t>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000" dirty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8352928" cy="11295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>
                <a:latin typeface="+mj-lt"/>
                <a:cs typeface="Arial" pitchFamily="34" charset="0"/>
              </a:rPr>
              <a:t>1 Reis 22.52</a:t>
            </a:r>
          </a:p>
          <a:p>
            <a:r>
              <a:rPr lang="pt-BR" sz="4800" dirty="0" err="1" smtClean="0">
                <a:solidFill>
                  <a:srgbClr val="FF0000"/>
                </a:solidFill>
                <a:latin typeface="+mj-lt"/>
              </a:rPr>
              <a:t>Acazias</a:t>
            </a:r>
            <a:r>
              <a:rPr lang="pt-BR" sz="4800" dirty="0" smtClean="0">
                <a:latin typeface="+mj-lt"/>
              </a:rPr>
              <a:t>, filho de Acabe, começou a reinar sobre Israel em </a:t>
            </a:r>
            <a:r>
              <a:rPr lang="pt-BR" sz="4800" dirty="0" err="1" smtClean="0">
                <a:latin typeface="+mj-lt"/>
              </a:rPr>
              <a:t>Samaria</a:t>
            </a:r>
            <a:r>
              <a:rPr lang="pt-BR" sz="4800" dirty="0" smtClean="0">
                <a:latin typeface="+mj-lt"/>
              </a:rPr>
              <a:t>, no décimo sétimo ano de </a:t>
            </a:r>
            <a:r>
              <a:rPr lang="pt-BR" sz="4800" dirty="0" err="1" smtClean="0">
                <a:latin typeface="+mj-lt"/>
              </a:rPr>
              <a:t>Josafá</a:t>
            </a:r>
            <a:r>
              <a:rPr lang="pt-BR" sz="4800" dirty="0" smtClean="0">
                <a:latin typeface="+mj-lt"/>
              </a:rPr>
              <a:t>, rei de Judá; e </a:t>
            </a:r>
            <a:r>
              <a:rPr lang="pt-BR" sz="4800" dirty="0" smtClean="0">
                <a:solidFill>
                  <a:srgbClr val="FF0000"/>
                </a:solidFill>
                <a:latin typeface="+mj-lt"/>
              </a:rPr>
              <a:t>reinou dois anos sobre Israel.</a:t>
            </a:r>
            <a:r>
              <a:rPr lang="pt-BR" sz="4800" dirty="0" smtClean="0">
                <a:latin typeface="+mj-lt"/>
              </a:rPr>
              <a:t/>
            </a:r>
            <a:br>
              <a:rPr lang="pt-BR" sz="4800" dirty="0" smtClean="0">
                <a:latin typeface="+mj-lt"/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000" dirty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8352928" cy="1203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>
                <a:latin typeface="+mj-lt"/>
                <a:cs typeface="Arial" pitchFamily="34" charset="0"/>
              </a:rPr>
              <a:t>2 Reis 3.1</a:t>
            </a:r>
          </a:p>
          <a:p>
            <a:r>
              <a:rPr lang="pt-BR" sz="4800" dirty="0" err="1" smtClean="0">
                <a:solidFill>
                  <a:srgbClr val="FF0000"/>
                </a:solidFill>
                <a:latin typeface="+mj-lt"/>
              </a:rPr>
              <a:t>Jorão</a:t>
            </a:r>
            <a:r>
              <a:rPr lang="pt-BR" sz="4800" dirty="0" smtClean="0">
                <a:latin typeface="+mj-lt"/>
              </a:rPr>
              <a:t>, filho de Acabe, começou a reinar sobre Israel, em </a:t>
            </a:r>
            <a:r>
              <a:rPr lang="pt-BR" sz="4800" dirty="0" err="1" smtClean="0">
                <a:latin typeface="+mj-lt"/>
              </a:rPr>
              <a:t>Samaria</a:t>
            </a:r>
            <a:r>
              <a:rPr lang="pt-BR" sz="4800" dirty="0" smtClean="0">
                <a:latin typeface="+mj-lt"/>
              </a:rPr>
              <a:t>, no décimo oitavo ano de </a:t>
            </a:r>
            <a:r>
              <a:rPr lang="pt-BR" sz="4800" dirty="0" err="1" smtClean="0">
                <a:latin typeface="+mj-lt"/>
              </a:rPr>
              <a:t>Josafá</a:t>
            </a:r>
            <a:r>
              <a:rPr lang="pt-BR" sz="4800" dirty="0" smtClean="0">
                <a:latin typeface="+mj-lt"/>
              </a:rPr>
              <a:t>, rei de Judá; e reinou </a:t>
            </a:r>
            <a:r>
              <a:rPr lang="pt-BR" sz="4800" dirty="0" smtClean="0">
                <a:solidFill>
                  <a:srgbClr val="FF0000"/>
                </a:solidFill>
                <a:latin typeface="+mj-lt"/>
              </a:rPr>
              <a:t>doze anos</a:t>
            </a:r>
            <a:r>
              <a:rPr lang="pt-BR" sz="4800" dirty="0" smtClean="0">
                <a:latin typeface="+mj-lt"/>
              </a:rPr>
              <a:t>.</a:t>
            </a:r>
            <a:br>
              <a:rPr lang="pt-BR" sz="4800" dirty="0" smtClean="0">
                <a:latin typeface="+mj-lt"/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>
                <a:latin typeface="+mj-lt"/>
              </a:rPr>
              <a:t/>
            </a:r>
            <a:br>
              <a:rPr lang="pt-BR" sz="4800" dirty="0" smtClean="0">
                <a:latin typeface="+mj-lt"/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000" dirty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352928" cy="1295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>
                <a:latin typeface="+mj-lt"/>
                <a:cs typeface="Arial" pitchFamily="34" charset="0"/>
              </a:rPr>
              <a:t>2 Reis 8.16,17</a:t>
            </a:r>
          </a:p>
          <a:p>
            <a:r>
              <a:rPr lang="pt-BR" sz="4400" dirty="0" smtClean="0">
                <a:latin typeface="+mj-lt"/>
              </a:rPr>
              <a:t>No ano quinto do reinado de </a:t>
            </a:r>
            <a:r>
              <a:rPr lang="pt-BR" sz="4400" dirty="0" err="1" smtClean="0">
                <a:latin typeface="+mj-lt"/>
              </a:rPr>
              <a:t>Jorão</a:t>
            </a:r>
            <a:r>
              <a:rPr lang="pt-BR" sz="4400" dirty="0" smtClean="0">
                <a:latin typeface="+mj-lt"/>
              </a:rPr>
              <a:t>, filho de Acabe, rei de Israel, reinando ainda </a:t>
            </a:r>
            <a:r>
              <a:rPr lang="pt-BR" sz="4400" dirty="0" err="1" smtClean="0">
                <a:latin typeface="+mj-lt"/>
              </a:rPr>
              <a:t>Josafá</a:t>
            </a:r>
            <a:r>
              <a:rPr lang="pt-BR" sz="4400" dirty="0" smtClean="0">
                <a:latin typeface="+mj-lt"/>
              </a:rPr>
              <a:t> em Judá, começou a reinar </a:t>
            </a:r>
            <a:r>
              <a:rPr lang="pt-BR" sz="4400" dirty="0" err="1" smtClean="0">
                <a:solidFill>
                  <a:srgbClr val="FF0000"/>
                </a:solidFill>
                <a:latin typeface="+mj-lt"/>
              </a:rPr>
              <a:t>Jeorão</a:t>
            </a:r>
            <a:r>
              <a:rPr lang="pt-BR" sz="4400" dirty="0" smtClean="0">
                <a:latin typeface="+mj-lt"/>
              </a:rPr>
              <a:t>, filho de </a:t>
            </a:r>
            <a:r>
              <a:rPr lang="pt-BR" sz="4400" dirty="0" err="1" smtClean="0">
                <a:latin typeface="+mj-lt"/>
              </a:rPr>
              <a:t>Josafá</a:t>
            </a:r>
            <a:r>
              <a:rPr lang="pt-BR" sz="4400" dirty="0" smtClean="0">
                <a:latin typeface="+mj-lt"/>
              </a:rPr>
              <a:t>, rei de Judá. Era ele da idade de trinta e dois anos quando começou a reinar e </a:t>
            </a:r>
            <a:r>
              <a:rPr lang="pt-BR" sz="4400" dirty="0" smtClean="0">
                <a:solidFill>
                  <a:srgbClr val="FF0000"/>
                </a:solidFill>
                <a:latin typeface="+mj-lt"/>
              </a:rPr>
              <a:t>reinou oito anos</a:t>
            </a:r>
            <a:r>
              <a:rPr lang="pt-BR" sz="4400" dirty="0" smtClean="0">
                <a:latin typeface="+mj-lt"/>
              </a:rPr>
              <a:t> em Jerusalém.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>
                <a:latin typeface="+mj-lt"/>
              </a:rPr>
              <a:t/>
            </a:r>
            <a:br>
              <a:rPr lang="pt-BR" sz="4800" dirty="0" smtClean="0">
                <a:latin typeface="+mj-lt"/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000" dirty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764704"/>
            <a:ext cx="8352928" cy="11295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>
                <a:latin typeface="+mj-lt"/>
                <a:cs typeface="Arial" pitchFamily="34" charset="0"/>
              </a:rPr>
              <a:t>2 Reis 8.26</a:t>
            </a:r>
          </a:p>
          <a:p>
            <a:r>
              <a:rPr lang="pt-BR" sz="4800" dirty="0" smtClean="0">
                <a:latin typeface="+mj-lt"/>
              </a:rPr>
              <a:t>Era </a:t>
            </a:r>
            <a:r>
              <a:rPr lang="pt-BR" sz="4800" dirty="0" err="1" smtClean="0">
                <a:solidFill>
                  <a:srgbClr val="FF0000"/>
                </a:solidFill>
                <a:latin typeface="+mj-lt"/>
              </a:rPr>
              <a:t>Acazias</a:t>
            </a:r>
            <a:r>
              <a:rPr lang="pt-BR" sz="4800" dirty="0" smtClean="0">
                <a:latin typeface="+mj-lt"/>
              </a:rPr>
              <a:t> de vinte e dois anos de idade quando começou a reinar e </a:t>
            </a:r>
            <a:r>
              <a:rPr lang="pt-BR" sz="4800" dirty="0" smtClean="0">
                <a:solidFill>
                  <a:srgbClr val="FF0000"/>
                </a:solidFill>
                <a:latin typeface="+mj-lt"/>
              </a:rPr>
              <a:t>reinou um ano</a:t>
            </a:r>
            <a:r>
              <a:rPr lang="pt-BR" sz="4800" dirty="0" smtClean="0">
                <a:latin typeface="+mj-lt"/>
              </a:rPr>
              <a:t> em Jerusalém. Sua mãe, filha de </a:t>
            </a:r>
            <a:r>
              <a:rPr lang="pt-BR" sz="4800" dirty="0" err="1" smtClean="0">
                <a:latin typeface="+mj-lt"/>
              </a:rPr>
              <a:t>Onri</a:t>
            </a:r>
            <a:r>
              <a:rPr lang="pt-BR" sz="4800" dirty="0" smtClean="0">
                <a:latin typeface="+mj-lt"/>
              </a:rPr>
              <a:t>, rei de Israel, chamava-se </a:t>
            </a:r>
            <a:r>
              <a:rPr lang="pt-BR" sz="4800" dirty="0" err="1" smtClean="0">
                <a:latin typeface="+mj-lt"/>
              </a:rPr>
              <a:t>Atalia</a:t>
            </a:r>
            <a:r>
              <a:rPr lang="pt-BR" sz="4800" dirty="0" smtClean="0">
                <a:latin typeface="+mj-lt"/>
              </a:rPr>
              <a:t>.</a:t>
            </a:r>
            <a:br>
              <a:rPr lang="pt-BR" sz="4800" dirty="0" smtClean="0">
                <a:latin typeface="+mj-lt"/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000" dirty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04664"/>
            <a:ext cx="2808312" cy="6120680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</a:rPr>
              <a:t>4ª dinastia</a:t>
            </a:r>
            <a:endParaRPr lang="pt-BR" sz="4400" b="1" dirty="0" smtClean="0">
              <a:solidFill>
                <a:schemeClr val="tx1"/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323528" y="1772816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5796136" y="0"/>
            <a:ext cx="2808312" cy="6858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611560" y="1988840"/>
            <a:ext cx="2368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+mn-lt"/>
              </a:rPr>
              <a:t>Acabe 22 </a:t>
            </a:r>
            <a:endParaRPr lang="pt-BR" b="1" dirty="0">
              <a:latin typeface="+mn-lt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364787" y="344850"/>
            <a:ext cx="16635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+mn-lt"/>
              </a:rPr>
              <a:t>Asa 41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683568" y="548680"/>
            <a:ext cx="20633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+mn-lt"/>
              </a:rPr>
              <a:t>  </a:t>
            </a:r>
            <a:r>
              <a:rPr lang="pt-BR" b="1" dirty="0" err="1" smtClean="0">
                <a:latin typeface="+mn-lt"/>
              </a:rPr>
              <a:t>Onri</a:t>
            </a:r>
            <a:r>
              <a:rPr lang="pt-BR" b="1" dirty="0" smtClean="0">
                <a:latin typeface="+mn-lt"/>
              </a:rPr>
              <a:t> 12</a:t>
            </a:r>
            <a:endParaRPr lang="pt-BR" b="1" dirty="0">
              <a:latin typeface="+mn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3779912" y="188640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886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0" name="Conector de seta reta 29"/>
          <p:cNvCxnSpPr/>
          <p:nvPr/>
        </p:nvCxnSpPr>
        <p:spPr>
          <a:xfrm flipH="1">
            <a:off x="3275856" y="476672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3779912" y="1484784"/>
            <a:ext cx="1652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875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5" name="Conector de seta reta 34"/>
          <p:cNvCxnSpPr/>
          <p:nvPr/>
        </p:nvCxnSpPr>
        <p:spPr>
          <a:xfrm flipH="1">
            <a:off x="3275856" y="1772816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>
            <a:off x="5796136" y="2348880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>
            <a:off x="5220072" y="2348880"/>
            <a:ext cx="504056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ixaDeTexto 39"/>
          <p:cNvSpPr txBox="1"/>
          <p:nvPr/>
        </p:nvSpPr>
        <p:spPr>
          <a:xfrm>
            <a:off x="3563888" y="1988840"/>
            <a:ext cx="1652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872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6084168" y="3717032"/>
            <a:ext cx="23086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bg1"/>
                </a:solidFill>
                <a:latin typeface="+mn-lt"/>
              </a:rPr>
              <a:t>Josafá</a:t>
            </a:r>
            <a:r>
              <a:rPr lang="pt-BR" b="1" dirty="0" smtClean="0">
                <a:solidFill>
                  <a:schemeClr val="bg1"/>
                </a:solidFill>
                <a:latin typeface="+mn-lt"/>
              </a:rPr>
              <a:t> 25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42" name="Conector reto 41"/>
          <p:cNvCxnSpPr/>
          <p:nvPr/>
        </p:nvCxnSpPr>
        <p:spPr>
          <a:xfrm>
            <a:off x="323528" y="4365104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/>
          <p:nvPr/>
        </p:nvCxnSpPr>
        <p:spPr>
          <a:xfrm>
            <a:off x="323528" y="4941168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>
            <a:off x="539552" y="4221088"/>
            <a:ext cx="23698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+mn-lt"/>
              </a:rPr>
              <a:t> </a:t>
            </a:r>
            <a:r>
              <a:rPr lang="pt-BR" b="1" dirty="0" err="1" smtClean="0">
                <a:latin typeface="+mn-lt"/>
              </a:rPr>
              <a:t>Acazias</a:t>
            </a:r>
            <a:r>
              <a:rPr lang="pt-BR" b="1" dirty="0" smtClean="0">
                <a:latin typeface="+mn-lt"/>
              </a:rPr>
              <a:t> 2</a:t>
            </a:r>
            <a:endParaRPr lang="pt-BR" b="1" dirty="0">
              <a:latin typeface="+mn-lt"/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395536" y="5601434"/>
            <a:ext cx="29787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+mn-lt"/>
              </a:rPr>
              <a:t>   </a:t>
            </a:r>
            <a:r>
              <a:rPr lang="pt-BR" b="1" dirty="0" err="1" smtClean="0">
                <a:latin typeface="+mn-lt"/>
              </a:rPr>
              <a:t>Jorão</a:t>
            </a:r>
            <a:r>
              <a:rPr lang="pt-BR" b="1" dirty="0" smtClean="0">
                <a:latin typeface="+mn-lt"/>
              </a:rPr>
              <a:t> 12    </a:t>
            </a:r>
            <a:endParaRPr lang="pt-BR" b="1" dirty="0">
              <a:latin typeface="+mn-lt"/>
            </a:endParaRPr>
          </a:p>
        </p:txBody>
      </p:sp>
      <p:cxnSp>
        <p:nvCxnSpPr>
          <p:cNvPr id="46" name="Conector de seta reta 45"/>
          <p:cNvCxnSpPr/>
          <p:nvPr/>
        </p:nvCxnSpPr>
        <p:spPr>
          <a:xfrm flipH="1">
            <a:off x="3275856" y="4365104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/>
          <p:nvPr/>
        </p:nvCxnSpPr>
        <p:spPr>
          <a:xfrm flipH="1">
            <a:off x="3275856" y="4941168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/>
          <p:nvPr/>
        </p:nvCxnSpPr>
        <p:spPr>
          <a:xfrm flipH="1">
            <a:off x="3203848" y="6453336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ixaDeTexto 48"/>
          <p:cNvSpPr txBox="1"/>
          <p:nvPr/>
        </p:nvSpPr>
        <p:spPr>
          <a:xfrm>
            <a:off x="3779912" y="4581128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854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3707904" y="6084585"/>
            <a:ext cx="16722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843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3779912" y="4077072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855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53" name="Conector reto 52"/>
          <p:cNvCxnSpPr/>
          <p:nvPr/>
        </p:nvCxnSpPr>
        <p:spPr>
          <a:xfrm>
            <a:off x="5796136" y="5301208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de seta reta 53"/>
          <p:cNvCxnSpPr/>
          <p:nvPr/>
        </p:nvCxnSpPr>
        <p:spPr>
          <a:xfrm>
            <a:off x="5220072" y="5301208"/>
            <a:ext cx="504056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ixaDeTexto 54"/>
          <p:cNvSpPr txBox="1"/>
          <p:nvPr/>
        </p:nvSpPr>
        <p:spPr>
          <a:xfrm>
            <a:off x="3563888" y="5013176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850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6084168" y="5157192"/>
            <a:ext cx="20473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bg1"/>
                </a:solidFill>
                <a:latin typeface="+mn-lt"/>
              </a:rPr>
              <a:t>Jeorão</a:t>
            </a:r>
            <a:r>
              <a:rPr lang="pt-BR" b="1" dirty="0" smtClean="0">
                <a:solidFill>
                  <a:schemeClr val="bg1"/>
                </a:solidFill>
                <a:latin typeface="+mn-lt"/>
              </a:rPr>
              <a:t> 8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57" name="Conector reto 56"/>
          <p:cNvCxnSpPr/>
          <p:nvPr/>
        </p:nvCxnSpPr>
        <p:spPr>
          <a:xfrm>
            <a:off x="5796136" y="6165304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ixaDeTexto 57"/>
          <p:cNvSpPr txBox="1"/>
          <p:nvPr/>
        </p:nvSpPr>
        <p:spPr>
          <a:xfrm>
            <a:off x="6012160" y="6150114"/>
            <a:ext cx="23698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+mn-lt"/>
              </a:rPr>
              <a:t> </a:t>
            </a:r>
            <a:r>
              <a:rPr lang="pt-BR" b="1" dirty="0" err="1" smtClean="0">
                <a:solidFill>
                  <a:schemeClr val="bg1"/>
                </a:solidFill>
                <a:latin typeface="+mn-lt"/>
              </a:rPr>
              <a:t>Acazias</a:t>
            </a:r>
            <a:r>
              <a:rPr lang="pt-BR" b="1" dirty="0" smtClean="0">
                <a:solidFill>
                  <a:schemeClr val="bg1"/>
                </a:solidFill>
                <a:latin typeface="+mn-lt"/>
              </a:rPr>
              <a:t> 1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59" name="Conector de seta reta 58"/>
          <p:cNvCxnSpPr/>
          <p:nvPr/>
        </p:nvCxnSpPr>
        <p:spPr>
          <a:xfrm>
            <a:off x="5292080" y="6381328"/>
            <a:ext cx="504056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268760"/>
            <a:ext cx="78421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  Reinado de </a:t>
            </a:r>
            <a:r>
              <a:rPr lang="pt-BR" sz="7200" dirty="0" err="1" smtClean="0">
                <a:solidFill>
                  <a:srgbClr val="002060"/>
                </a:solidFill>
                <a:latin typeface="+mj-lt"/>
              </a:rPr>
              <a:t>Baasa</a:t>
            </a:r>
            <a:endParaRPr lang="pt-BR" sz="7200" dirty="0" smtClean="0">
              <a:solidFill>
                <a:srgbClr val="002060"/>
              </a:solidFill>
              <a:latin typeface="+mj-lt"/>
            </a:endParaRP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b="1" dirty="0" smtClean="0">
              <a:solidFill>
                <a:srgbClr val="002060"/>
              </a:solidFill>
            </a:endParaRPr>
          </a:p>
          <a:p>
            <a:pPr algn="ctr"/>
            <a:r>
              <a:rPr lang="pt-BR" sz="6000" b="1" dirty="0" smtClean="0">
                <a:solidFill>
                  <a:srgbClr val="002060"/>
                </a:solidFill>
              </a:rPr>
              <a:t>1 Reis 15.27 – 16.6</a:t>
            </a:r>
          </a:p>
          <a:p>
            <a:pPr algn="ctr"/>
            <a:endParaRPr lang="pt-BR" sz="6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268760"/>
            <a:ext cx="704705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    Reinado de </a:t>
            </a:r>
            <a:r>
              <a:rPr lang="pt-BR" sz="7200" dirty="0" err="1" smtClean="0">
                <a:solidFill>
                  <a:srgbClr val="002060"/>
                </a:solidFill>
                <a:latin typeface="+mj-lt"/>
              </a:rPr>
              <a:t>Elá</a:t>
            </a:r>
            <a:endParaRPr lang="pt-BR" sz="7200" dirty="0" smtClean="0">
              <a:solidFill>
                <a:srgbClr val="002060"/>
              </a:solidFill>
              <a:latin typeface="+mj-lt"/>
            </a:endParaRP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b="1" dirty="0" smtClean="0">
              <a:solidFill>
                <a:srgbClr val="002060"/>
              </a:solidFill>
            </a:endParaRPr>
          </a:p>
          <a:p>
            <a:pPr algn="ctr"/>
            <a:r>
              <a:rPr lang="pt-BR" sz="6000" b="1" dirty="0" smtClean="0">
                <a:solidFill>
                  <a:srgbClr val="002060"/>
                </a:solidFill>
              </a:rPr>
              <a:t>1 Reis 16.6–14</a:t>
            </a:r>
          </a:p>
          <a:p>
            <a:pPr algn="ctr"/>
            <a:endParaRPr lang="pt-BR" sz="6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Antonio Fonseca\Downloads\divisão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7737"/>
          </a:xfrm>
          <a:prstGeom prst="rect">
            <a:avLst/>
          </a:prstGeom>
          <a:noFill/>
        </p:spPr>
      </p:pic>
      <p:sp>
        <p:nvSpPr>
          <p:cNvPr id="6" name="Retângulo de cantos arredondados 5"/>
          <p:cNvSpPr/>
          <p:nvPr/>
        </p:nvSpPr>
        <p:spPr>
          <a:xfrm>
            <a:off x="4499992" y="2060848"/>
            <a:ext cx="266429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900" b="1" dirty="0" smtClean="0">
                <a:solidFill>
                  <a:schemeClr val="bg1"/>
                </a:solidFill>
              </a:rPr>
              <a:t>Israel</a:t>
            </a:r>
          </a:p>
          <a:p>
            <a:pPr algn="ctr"/>
            <a:r>
              <a:rPr lang="pt-BR" sz="2900" b="1" dirty="0" smtClean="0">
                <a:solidFill>
                  <a:schemeClr val="bg1"/>
                </a:solidFill>
              </a:rPr>
              <a:t>Reino do Norte</a:t>
            </a:r>
            <a:endParaRPr lang="pt-BR" sz="2900" b="1" dirty="0">
              <a:solidFill>
                <a:schemeClr val="bg1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3779912" y="4725144"/>
            <a:ext cx="2376264" cy="936104"/>
          </a:xfrm>
          <a:prstGeom prst="roundRect">
            <a:avLst/>
          </a:prstGeom>
          <a:solidFill>
            <a:srgbClr val="E942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900" b="1" dirty="0" smtClean="0">
                <a:solidFill>
                  <a:schemeClr val="bg1"/>
                </a:solidFill>
              </a:rPr>
              <a:t>Judá</a:t>
            </a:r>
          </a:p>
          <a:p>
            <a:pPr algn="ctr"/>
            <a:r>
              <a:rPr lang="pt-BR" sz="2900" b="1" dirty="0" smtClean="0">
                <a:solidFill>
                  <a:schemeClr val="bg1"/>
                </a:solidFill>
              </a:rPr>
              <a:t>Reino do Sul</a:t>
            </a:r>
            <a:endParaRPr lang="pt-BR" sz="29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47664" y="1268760"/>
            <a:ext cx="665432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Reinado de </a:t>
            </a:r>
            <a:r>
              <a:rPr lang="pt-BR" sz="7200" dirty="0" err="1" smtClean="0">
                <a:solidFill>
                  <a:srgbClr val="002060"/>
                </a:solidFill>
                <a:latin typeface="+mj-lt"/>
              </a:rPr>
              <a:t>Zinri</a:t>
            </a:r>
            <a:endParaRPr lang="pt-BR" sz="7200" dirty="0" smtClean="0">
              <a:solidFill>
                <a:srgbClr val="002060"/>
              </a:solidFill>
              <a:latin typeface="+mj-lt"/>
            </a:endParaRP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b="1" dirty="0" smtClean="0">
              <a:solidFill>
                <a:srgbClr val="002060"/>
              </a:solidFill>
            </a:endParaRPr>
          </a:p>
          <a:p>
            <a:pPr algn="ctr"/>
            <a:r>
              <a:rPr lang="pt-BR" sz="6000" b="1" dirty="0" smtClean="0">
                <a:solidFill>
                  <a:srgbClr val="002060"/>
                </a:solidFill>
              </a:rPr>
              <a:t>1 </a:t>
            </a:r>
            <a:r>
              <a:rPr lang="pt-BR" sz="6000" b="1" smtClean="0">
                <a:solidFill>
                  <a:srgbClr val="002060"/>
                </a:solidFill>
              </a:rPr>
              <a:t>Reis 16.9–20</a:t>
            </a:r>
            <a:endParaRPr lang="pt-BR" sz="6000" b="1" dirty="0" smtClean="0">
              <a:solidFill>
                <a:srgbClr val="002060"/>
              </a:solidFill>
            </a:endParaRPr>
          </a:p>
          <a:p>
            <a:pPr algn="ctr"/>
            <a:endParaRPr lang="pt-BR" sz="6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47664" y="1268760"/>
            <a:ext cx="653089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Reinado de </a:t>
            </a:r>
            <a:r>
              <a:rPr lang="pt-BR" sz="7200" dirty="0" err="1" smtClean="0">
                <a:solidFill>
                  <a:srgbClr val="002060"/>
                </a:solidFill>
                <a:latin typeface="+mj-lt"/>
              </a:rPr>
              <a:t>Onri</a:t>
            </a:r>
            <a:endParaRPr lang="pt-BR" sz="7200" dirty="0" smtClean="0">
              <a:solidFill>
                <a:srgbClr val="002060"/>
              </a:solidFill>
              <a:latin typeface="+mj-lt"/>
            </a:endParaRP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b="1" dirty="0" smtClean="0">
              <a:solidFill>
                <a:srgbClr val="002060"/>
              </a:solidFill>
            </a:endParaRPr>
          </a:p>
          <a:p>
            <a:pPr algn="ctr"/>
            <a:r>
              <a:rPr lang="pt-BR" sz="6000" b="1" dirty="0" smtClean="0">
                <a:solidFill>
                  <a:srgbClr val="002060"/>
                </a:solidFill>
              </a:rPr>
              <a:t>1 Reis 16.16 </a:t>
            </a:r>
            <a:r>
              <a:rPr lang="pt-BR" sz="6000" b="1" dirty="0" smtClean="0">
                <a:solidFill>
                  <a:srgbClr val="002060"/>
                </a:solidFill>
              </a:rPr>
              <a:t>–28</a:t>
            </a:r>
            <a:endParaRPr lang="pt-BR" sz="6000" b="1" dirty="0" smtClean="0">
              <a:solidFill>
                <a:srgbClr val="002060"/>
              </a:solidFill>
            </a:endParaRPr>
          </a:p>
          <a:p>
            <a:pPr algn="ctr"/>
            <a:endParaRPr lang="pt-BR" sz="6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1196752"/>
            <a:ext cx="736297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Reinado de Acabe</a:t>
            </a: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b="1" dirty="0" smtClean="0">
              <a:solidFill>
                <a:srgbClr val="002060"/>
              </a:solidFill>
            </a:endParaRPr>
          </a:p>
          <a:p>
            <a:pPr algn="ctr"/>
            <a:r>
              <a:rPr lang="pt-BR" sz="6000" b="1" dirty="0" smtClean="0">
                <a:solidFill>
                  <a:srgbClr val="002060"/>
                </a:solidFill>
              </a:rPr>
              <a:t>1 Reis 16.28 – 22.40</a:t>
            </a:r>
          </a:p>
          <a:p>
            <a:pPr algn="ctr"/>
            <a:endParaRPr lang="pt-BR" sz="6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1196752"/>
            <a:ext cx="791280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Reinado de </a:t>
            </a:r>
            <a:r>
              <a:rPr lang="pt-BR" sz="7200" dirty="0" err="1" smtClean="0">
                <a:solidFill>
                  <a:srgbClr val="002060"/>
                </a:solidFill>
                <a:latin typeface="+mj-lt"/>
              </a:rPr>
              <a:t>Acazias</a:t>
            </a:r>
            <a:endParaRPr lang="pt-BR" sz="7200" dirty="0" smtClean="0">
              <a:solidFill>
                <a:srgbClr val="002060"/>
              </a:solidFill>
              <a:latin typeface="+mj-lt"/>
            </a:endParaRP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b="1" dirty="0" smtClean="0">
              <a:solidFill>
                <a:srgbClr val="002060"/>
              </a:solidFill>
            </a:endParaRPr>
          </a:p>
          <a:p>
            <a:pPr algn="ctr"/>
            <a:r>
              <a:rPr lang="pt-BR" sz="5500" b="1" dirty="0" smtClean="0">
                <a:solidFill>
                  <a:srgbClr val="002060"/>
                </a:solidFill>
              </a:rPr>
              <a:t>1 Reis 22.40 – 2 Reis 1.18</a:t>
            </a:r>
          </a:p>
          <a:p>
            <a:pPr algn="ctr"/>
            <a:endParaRPr lang="pt-BR" sz="6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15616" y="1268760"/>
            <a:ext cx="702942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Reinado de </a:t>
            </a:r>
            <a:r>
              <a:rPr lang="pt-BR" sz="7200" dirty="0" err="1" smtClean="0">
                <a:solidFill>
                  <a:srgbClr val="002060"/>
                </a:solidFill>
                <a:latin typeface="+mj-lt"/>
              </a:rPr>
              <a:t>Jorão</a:t>
            </a:r>
            <a:endParaRPr lang="pt-BR" sz="7200" dirty="0" smtClean="0">
              <a:solidFill>
                <a:srgbClr val="002060"/>
              </a:solidFill>
              <a:latin typeface="+mj-lt"/>
            </a:endParaRP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b="1" dirty="0" smtClean="0">
              <a:solidFill>
                <a:srgbClr val="002060"/>
              </a:solidFill>
            </a:endParaRPr>
          </a:p>
          <a:p>
            <a:pPr algn="ctr"/>
            <a:r>
              <a:rPr lang="pt-BR" sz="6000" b="1" dirty="0" smtClean="0">
                <a:solidFill>
                  <a:srgbClr val="002060"/>
                </a:solidFill>
              </a:rPr>
              <a:t>2 Reis 1.17 – 9.24</a:t>
            </a:r>
          </a:p>
          <a:p>
            <a:pPr algn="ctr"/>
            <a:endParaRPr lang="pt-BR" sz="6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260648"/>
            <a:ext cx="744460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Reinado de </a:t>
            </a:r>
            <a:r>
              <a:rPr lang="pt-BR" sz="7200" dirty="0" err="1" smtClean="0">
                <a:solidFill>
                  <a:srgbClr val="002060"/>
                </a:solidFill>
                <a:latin typeface="+mj-lt"/>
              </a:rPr>
              <a:t>Josafa</a:t>
            </a:r>
            <a:endParaRPr lang="pt-BR" sz="7200" dirty="0" smtClean="0">
              <a:solidFill>
                <a:srgbClr val="002060"/>
              </a:solidFill>
              <a:latin typeface="+mj-lt"/>
            </a:endParaRP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1772816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400" b="1" dirty="0" smtClean="0">
                <a:solidFill>
                  <a:srgbClr val="002060"/>
                </a:solidFill>
              </a:rPr>
              <a:t>1 Reis 15.24 – 22.51</a:t>
            </a:r>
            <a:endParaRPr lang="pt-BR" sz="6400" b="1" dirty="0">
              <a:solidFill>
                <a:srgbClr val="00206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400" b="1" dirty="0" smtClean="0">
                <a:solidFill>
                  <a:srgbClr val="002060"/>
                </a:solidFill>
              </a:rPr>
              <a:t>2 Crônicas 17.1 – 21.1</a:t>
            </a:r>
            <a:endParaRPr lang="pt-BR" sz="6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260648"/>
            <a:ext cx="751353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Reinado de </a:t>
            </a:r>
            <a:r>
              <a:rPr lang="pt-BR" sz="7200" dirty="0" err="1" smtClean="0">
                <a:solidFill>
                  <a:srgbClr val="002060"/>
                </a:solidFill>
                <a:latin typeface="+mj-lt"/>
              </a:rPr>
              <a:t>Jeorão</a:t>
            </a:r>
            <a:endParaRPr lang="pt-BR" sz="7200" dirty="0" smtClean="0">
              <a:solidFill>
                <a:srgbClr val="002060"/>
              </a:solidFill>
              <a:latin typeface="+mj-lt"/>
            </a:endParaRP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1772816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500" b="1" dirty="0" smtClean="0">
                <a:solidFill>
                  <a:srgbClr val="002060"/>
                </a:solidFill>
              </a:rPr>
              <a:t>1 Reis </a:t>
            </a:r>
            <a:r>
              <a:rPr lang="pt-BR" sz="5500" b="1" dirty="0" smtClean="0">
                <a:solidFill>
                  <a:srgbClr val="002060"/>
                </a:solidFill>
              </a:rPr>
              <a:t>22.51 - 8.24</a:t>
            </a:r>
            <a:endParaRPr lang="pt-BR" sz="5500" b="1" dirty="0">
              <a:solidFill>
                <a:srgbClr val="00206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500" b="1" dirty="0" smtClean="0">
                <a:solidFill>
                  <a:srgbClr val="002060"/>
                </a:solidFill>
              </a:rPr>
              <a:t>2 Crônicas 21.1–20</a:t>
            </a:r>
            <a:endParaRPr lang="pt-BR" sz="55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260648"/>
            <a:ext cx="791280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Reinado de </a:t>
            </a:r>
            <a:r>
              <a:rPr lang="pt-BR" sz="7200" dirty="0" err="1" smtClean="0">
                <a:solidFill>
                  <a:srgbClr val="002060"/>
                </a:solidFill>
                <a:latin typeface="+mj-lt"/>
              </a:rPr>
              <a:t>Acazias</a:t>
            </a:r>
            <a:endParaRPr lang="pt-BR" sz="7200" dirty="0" smtClean="0">
              <a:solidFill>
                <a:srgbClr val="002060"/>
              </a:solidFill>
              <a:latin typeface="+mj-lt"/>
            </a:endParaRP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1772816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500" b="1" dirty="0" smtClean="0">
                <a:solidFill>
                  <a:srgbClr val="002060"/>
                </a:solidFill>
              </a:rPr>
              <a:t>2 Reis </a:t>
            </a:r>
            <a:r>
              <a:rPr lang="pt-BR" sz="5500" b="1" smtClean="0">
                <a:solidFill>
                  <a:srgbClr val="002060"/>
                </a:solidFill>
              </a:rPr>
              <a:t>8.24 –9.29</a:t>
            </a:r>
            <a:endParaRPr lang="pt-BR" sz="5500" b="1" dirty="0">
              <a:solidFill>
                <a:srgbClr val="00206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500" b="1" dirty="0" smtClean="0">
                <a:solidFill>
                  <a:srgbClr val="002060"/>
                </a:solidFill>
              </a:rPr>
              <a:t>2 Crônicas 22.1-9</a:t>
            </a:r>
            <a:endParaRPr lang="pt-BR" sz="55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60648"/>
            <a:ext cx="835292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>
            <a:off x="467544" y="1196752"/>
            <a:ext cx="12547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0" dirty="0" smtClean="0">
                <a:solidFill>
                  <a:srgbClr val="002060"/>
                </a:solidFill>
              </a:rPr>
              <a:t>..</a:t>
            </a:r>
            <a:endParaRPr lang="pt-BR" sz="8000" dirty="0">
              <a:solidFill>
                <a:srgbClr val="002060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6228184" y="1556792"/>
            <a:ext cx="2520280" cy="144016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2060"/>
                </a:solidFill>
              </a:rPr>
              <a:t>SALOMÃO</a:t>
            </a:r>
          </a:p>
          <a:p>
            <a:pPr algn="ctr"/>
            <a:r>
              <a:rPr lang="pt-BR" b="1" dirty="0" smtClean="0">
                <a:solidFill>
                  <a:srgbClr val="002060"/>
                </a:solidFill>
              </a:rPr>
              <a:t>40 ANOS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95536" y="1556792"/>
            <a:ext cx="2520280" cy="144016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2060"/>
                </a:solidFill>
              </a:rPr>
              <a:t>SAUL</a:t>
            </a:r>
          </a:p>
          <a:p>
            <a:pPr algn="ctr"/>
            <a:r>
              <a:rPr lang="pt-BR" b="1" dirty="0" smtClean="0">
                <a:solidFill>
                  <a:srgbClr val="002060"/>
                </a:solidFill>
              </a:rPr>
              <a:t>40 ANOS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347864" y="1556792"/>
            <a:ext cx="2520280" cy="144016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2060"/>
                </a:solidFill>
              </a:rPr>
              <a:t>DAVI</a:t>
            </a:r>
          </a:p>
          <a:p>
            <a:pPr algn="ctr"/>
            <a:r>
              <a:rPr lang="pt-BR" b="1" dirty="0" smtClean="0">
                <a:solidFill>
                  <a:srgbClr val="002060"/>
                </a:solidFill>
              </a:rPr>
              <a:t>40 ANOS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187624" y="4077072"/>
            <a:ext cx="65533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2060"/>
                </a:solidFill>
                <a:latin typeface="+mj-lt"/>
              </a:rPr>
              <a:t>120 anos – Reino Unido</a:t>
            </a:r>
            <a:endParaRPr lang="pt-BR" sz="4800" b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2808312" cy="6264696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800" dirty="0" smtClean="0"/>
          </a:p>
        </p:txBody>
      </p:sp>
      <p:cxnSp>
        <p:nvCxnSpPr>
          <p:cNvPr id="5" name="Conector reto 4"/>
          <p:cNvCxnSpPr/>
          <p:nvPr/>
        </p:nvCxnSpPr>
        <p:spPr>
          <a:xfrm>
            <a:off x="323528" y="5949280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5796136" y="260648"/>
            <a:ext cx="2808312" cy="6597352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reto 6"/>
          <p:cNvCxnSpPr/>
          <p:nvPr/>
        </p:nvCxnSpPr>
        <p:spPr>
          <a:xfrm>
            <a:off x="5796136" y="4365104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611560" y="5805264"/>
            <a:ext cx="23118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Nadabe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2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012160" y="344850"/>
            <a:ext cx="25311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Roboão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17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24214" y="332656"/>
            <a:ext cx="28796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Jeroboão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22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6" name="Conector reto 15"/>
          <p:cNvCxnSpPr/>
          <p:nvPr/>
        </p:nvCxnSpPr>
        <p:spPr>
          <a:xfrm>
            <a:off x="5796136" y="5373216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6372200" y="4437112"/>
            <a:ext cx="17852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Abias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3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6372200" y="5661248"/>
            <a:ext cx="17918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+mn-lt"/>
              </a:rPr>
              <a:t>Asa  41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3635896" y="-27384"/>
            <a:ext cx="1667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933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3581931" y="4005064"/>
            <a:ext cx="1638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916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27" name="Conector de seta reta 26"/>
          <p:cNvCxnSpPr/>
          <p:nvPr/>
        </p:nvCxnSpPr>
        <p:spPr>
          <a:xfrm>
            <a:off x="5220072" y="4365104"/>
            <a:ext cx="504056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>
            <a:off x="5292080" y="260648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 flipH="1">
            <a:off x="3203848" y="260648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3643487" y="5013176"/>
            <a:ext cx="1648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913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3" name="Conector de seta reta 32"/>
          <p:cNvCxnSpPr/>
          <p:nvPr/>
        </p:nvCxnSpPr>
        <p:spPr>
          <a:xfrm>
            <a:off x="5220072" y="5373216"/>
            <a:ext cx="504056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3707904" y="5589240"/>
            <a:ext cx="1648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911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5" name="Conector de seta reta 34"/>
          <p:cNvCxnSpPr/>
          <p:nvPr/>
        </p:nvCxnSpPr>
        <p:spPr>
          <a:xfrm flipH="1">
            <a:off x="3275856" y="5949280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/>
          <p:nvPr/>
        </p:nvCxnSpPr>
        <p:spPr>
          <a:xfrm flipH="1">
            <a:off x="3275856" y="6525344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3707904" y="6156593"/>
            <a:ext cx="1648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910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95536" y="2420888"/>
            <a:ext cx="268054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+mj-lt"/>
              </a:rPr>
              <a:t> 1ª dinastia</a:t>
            </a:r>
          </a:p>
          <a:p>
            <a:endParaRPr lang="pt-BR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980728"/>
            <a:ext cx="835292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>
                <a:latin typeface="+mj-lt"/>
                <a:cs typeface="Arial" pitchFamily="34" charset="0"/>
              </a:rPr>
              <a:t>1 Reis 15.33</a:t>
            </a:r>
          </a:p>
          <a:p>
            <a:r>
              <a:rPr lang="pt-BR" sz="4800" dirty="0" smtClean="0">
                <a:latin typeface="Franklin Gothic Medium" pitchFamily="34" charset="0"/>
              </a:rPr>
              <a:t>No ano terceiro de Asa, rei de Judá, </a:t>
            </a:r>
            <a:r>
              <a:rPr lang="pt-BR" sz="4800" dirty="0" err="1" smtClean="0">
                <a:latin typeface="Franklin Gothic Medium" pitchFamily="34" charset="0"/>
              </a:rPr>
              <a:t>Baasa</a:t>
            </a:r>
            <a:r>
              <a:rPr lang="pt-BR" sz="4800" dirty="0" smtClean="0">
                <a:latin typeface="Franklin Gothic Medium" pitchFamily="34" charset="0"/>
              </a:rPr>
              <a:t>, filho de </a:t>
            </a:r>
            <a:r>
              <a:rPr lang="pt-BR" sz="4800" dirty="0" err="1" smtClean="0">
                <a:latin typeface="Franklin Gothic Medium" pitchFamily="34" charset="0"/>
              </a:rPr>
              <a:t>Aías</a:t>
            </a:r>
            <a:r>
              <a:rPr lang="pt-BR" sz="4800" dirty="0" smtClean="0">
                <a:latin typeface="Franklin Gothic Medium" pitchFamily="34" charset="0"/>
              </a:rPr>
              <a:t>, começou a reinar sobre todo o Israel, em </a:t>
            </a:r>
            <a:r>
              <a:rPr lang="pt-BR" sz="4800" dirty="0" err="1" smtClean="0">
                <a:latin typeface="Franklin Gothic Medium" pitchFamily="34" charset="0"/>
              </a:rPr>
              <a:t>Tirza</a:t>
            </a:r>
            <a:r>
              <a:rPr lang="pt-BR" sz="4800" dirty="0" smtClean="0">
                <a:latin typeface="Franklin Gothic Medium" pitchFamily="34" charset="0"/>
              </a:rPr>
              <a:t>, </a:t>
            </a:r>
            <a:r>
              <a:rPr lang="pt-BR" sz="4800" dirty="0" smtClean="0">
                <a:solidFill>
                  <a:srgbClr val="FF0000"/>
                </a:solidFill>
                <a:latin typeface="Franklin Gothic Medium" pitchFamily="34" charset="0"/>
              </a:rPr>
              <a:t>e reinou vinte e quatro anos</a:t>
            </a:r>
            <a:r>
              <a:rPr lang="pt-BR" sz="4800" dirty="0" smtClean="0">
                <a:latin typeface="Franklin Gothic Medium" pitchFamily="34" charset="0"/>
              </a:rPr>
              <a:t>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000" dirty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980728"/>
            <a:ext cx="8352928" cy="834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>
                <a:latin typeface="+mj-lt"/>
                <a:cs typeface="Arial" pitchFamily="34" charset="0"/>
              </a:rPr>
              <a:t>1 Reis 16.8</a:t>
            </a:r>
          </a:p>
          <a:p>
            <a:r>
              <a:rPr lang="pt-BR" sz="4800" dirty="0" smtClean="0">
                <a:latin typeface="+mj-lt"/>
              </a:rPr>
              <a:t>No vigésimo sexto ano de Asa, rei de Judá, </a:t>
            </a:r>
            <a:r>
              <a:rPr lang="pt-BR" sz="4800" dirty="0" err="1" smtClean="0">
                <a:latin typeface="+mj-lt"/>
              </a:rPr>
              <a:t>Elá</a:t>
            </a:r>
            <a:r>
              <a:rPr lang="pt-BR" sz="4800" dirty="0" smtClean="0">
                <a:latin typeface="+mj-lt"/>
              </a:rPr>
              <a:t>, filho de </a:t>
            </a:r>
            <a:r>
              <a:rPr lang="pt-BR" sz="4800" dirty="0" err="1" smtClean="0">
                <a:latin typeface="+mj-lt"/>
              </a:rPr>
              <a:t>Baasa</a:t>
            </a:r>
            <a:r>
              <a:rPr lang="pt-BR" sz="4800" dirty="0" smtClean="0">
                <a:latin typeface="+mj-lt"/>
              </a:rPr>
              <a:t>, começou a reinar em </a:t>
            </a:r>
            <a:r>
              <a:rPr lang="pt-BR" sz="4800" dirty="0" err="1" smtClean="0">
                <a:latin typeface="+mj-lt"/>
              </a:rPr>
              <a:t>Tirza</a:t>
            </a:r>
            <a:r>
              <a:rPr lang="pt-BR" sz="4800" dirty="0" smtClean="0">
                <a:latin typeface="+mj-lt"/>
              </a:rPr>
              <a:t> sobre Israel; </a:t>
            </a:r>
            <a:r>
              <a:rPr lang="pt-BR" sz="4800" dirty="0" smtClean="0">
                <a:solidFill>
                  <a:srgbClr val="FF0000"/>
                </a:solidFill>
                <a:latin typeface="+mj-lt"/>
              </a:rPr>
              <a:t>e reinou dois anos.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000" dirty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2808312" cy="6264696"/>
          </a:xfrm>
          <a:prstGeom prst="rect">
            <a:avLst/>
          </a:prstGeom>
          <a:solidFill>
            <a:srgbClr val="A10B4B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solidFill>
                  <a:schemeClr val="bg1"/>
                </a:solidFill>
              </a:rPr>
              <a:t>2ª dinastia</a:t>
            </a:r>
            <a:endParaRPr lang="pt-BR" sz="3800" dirty="0" smtClean="0"/>
          </a:p>
        </p:txBody>
      </p:sp>
      <p:cxnSp>
        <p:nvCxnSpPr>
          <p:cNvPr id="5" name="Conector reto 4"/>
          <p:cNvCxnSpPr/>
          <p:nvPr/>
        </p:nvCxnSpPr>
        <p:spPr>
          <a:xfrm>
            <a:off x="323528" y="5949280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5796136" y="0"/>
            <a:ext cx="2808312" cy="6858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983418" y="5877272"/>
            <a:ext cx="12843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Elá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2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364787" y="344850"/>
            <a:ext cx="16635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+mn-lt"/>
              </a:rPr>
              <a:t>Asa 41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539552" y="332656"/>
            <a:ext cx="22749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Baasa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24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3635896" y="-27384"/>
            <a:ext cx="16389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910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0" name="Conector de seta reta 29"/>
          <p:cNvCxnSpPr/>
          <p:nvPr/>
        </p:nvCxnSpPr>
        <p:spPr>
          <a:xfrm flipH="1">
            <a:off x="3203848" y="260648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3707904" y="5589240"/>
            <a:ext cx="1652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887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5" name="Conector de seta reta 34"/>
          <p:cNvCxnSpPr/>
          <p:nvPr/>
        </p:nvCxnSpPr>
        <p:spPr>
          <a:xfrm flipH="1">
            <a:off x="3275856" y="5949280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/>
          <p:nvPr/>
        </p:nvCxnSpPr>
        <p:spPr>
          <a:xfrm flipH="1">
            <a:off x="3275856" y="6525344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3707904" y="6156593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986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980728"/>
            <a:ext cx="8352928" cy="9079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>
                <a:latin typeface="+mj-lt"/>
                <a:cs typeface="Arial" pitchFamily="34" charset="0"/>
              </a:rPr>
              <a:t>1 Reis 16.15</a:t>
            </a:r>
          </a:p>
          <a:p>
            <a:r>
              <a:rPr lang="pt-BR" sz="4800" dirty="0" smtClean="0">
                <a:latin typeface="+mj-lt"/>
              </a:rPr>
              <a:t>No ano vigésimo sétimo de Asa, rei de Judá, </a:t>
            </a:r>
            <a:r>
              <a:rPr lang="pt-BR" sz="4800" dirty="0" smtClean="0">
                <a:solidFill>
                  <a:srgbClr val="FF0000"/>
                </a:solidFill>
                <a:latin typeface="+mj-lt"/>
              </a:rPr>
              <a:t>reinou </a:t>
            </a:r>
            <a:r>
              <a:rPr lang="pt-BR" sz="4800" dirty="0" err="1" smtClean="0">
                <a:solidFill>
                  <a:srgbClr val="FF0000"/>
                </a:solidFill>
                <a:latin typeface="+mj-lt"/>
              </a:rPr>
              <a:t>Zinri</a:t>
            </a:r>
            <a:r>
              <a:rPr lang="pt-BR" sz="4800" dirty="0" smtClean="0">
                <a:solidFill>
                  <a:srgbClr val="FF0000"/>
                </a:solidFill>
                <a:latin typeface="+mj-lt"/>
              </a:rPr>
              <a:t> sete dias</a:t>
            </a:r>
            <a:r>
              <a:rPr lang="pt-BR" sz="4800" dirty="0" smtClean="0">
                <a:latin typeface="+mj-lt"/>
              </a:rPr>
              <a:t> em </a:t>
            </a:r>
            <a:r>
              <a:rPr lang="pt-BR" sz="4800" dirty="0" err="1" smtClean="0">
                <a:latin typeface="+mj-lt"/>
              </a:rPr>
              <a:t>Tirza</a:t>
            </a:r>
            <a:r>
              <a:rPr lang="pt-BR" sz="4800" dirty="0" smtClean="0">
                <a:latin typeface="+mj-lt"/>
              </a:rPr>
              <a:t>; e o povo estava acampado contra </a:t>
            </a:r>
            <a:r>
              <a:rPr lang="pt-BR" sz="4800" dirty="0" err="1" smtClean="0">
                <a:latin typeface="+mj-lt"/>
              </a:rPr>
              <a:t>Gibetom</a:t>
            </a:r>
            <a:r>
              <a:rPr lang="pt-BR" sz="4800" dirty="0" smtClean="0">
                <a:latin typeface="+mj-lt"/>
              </a:rPr>
              <a:t>, que era dos filisteus</a:t>
            </a:r>
            <a:r>
              <a:rPr lang="pt-BR" sz="4800" dirty="0" smtClean="0"/>
              <a:t>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000" dirty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564904"/>
            <a:ext cx="2808312" cy="165618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dirty="0" smtClean="0">
              <a:solidFill>
                <a:schemeClr val="tx1"/>
              </a:solidFill>
            </a:endParaRPr>
          </a:p>
          <a:p>
            <a:pPr algn="ctr"/>
            <a:r>
              <a:rPr lang="pt-BR" sz="3600" b="1" dirty="0" smtClean="0">
                <a:solidFill>
                  <a:schemeClr val="tx1"/>
                </a:solidFill>
              </a:rPr>
              <a:t>3ª dinastia</a:t>
            </a:r>
            <a:endParaRPr lang="pt-BR" sz="3800" b="1" dirty="0" smtClean="0">
              <a:solidFill>
                <a:schemeClr val="tx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796136" y="0"/>
            <a:ext cx="2808312" cy="6858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6364787" y="344850"/>
            <a:ext cx="16635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+mn-lt"/>
              </a:rPr>
              <a:t>Asa 41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67544" y="2636912"/>
            <a:ext cx="25907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latin typeface="+mn-lt"/>
              </a:rPr>
              <a:t>Zinri</a:t>
            </a:r>
            <a:r>
              <a:rPr lang="pt-BR" b="1" dirty="0" smtClean="0">
                <a:latin typeface="+mn-lt"/>
              </a:rPr>
              <a:t> 7 dias</a:t>
            </a:r>
            <a:endParaRPr lang="pt-BR" b="1" dirty="0">
              <a:latin typeface="+mn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3923928" y="3068960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886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0" name="Conector de seta reta 29"/>
          <p:cNvCxnSpPr/>
          <p:nvPr/>
        </p:nvCxnSpPr>
        <p:spPr>
          <a:xfrm flipH="1">
            <a:off x="3347864" y="3356992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14512</TotalTime>
  <Words>602</Words>
  <Application>Microsoft Office PowerPoint</Application>
  <PresentationFormat>Apresentação na tela (4:3)</PresentationFormat>
  <Paragraphs>111</Paragraphs>
  <Slides>27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Viagem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1270</cp:revision>
  <dcterms:created xsi:type="dcterms:W3CDTF">2012-01-16T14:03:42Z</dcterms:created>
  <dcterms:modified xsi:type="dcterms:W3CDTF">2021-10-28T21:48:39Z</dcterms:modified>
</cp:coreProperties>
</file>