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18288000" cy="10287000"/>
  <p:notesSz cx="6858000" cy="9144000"/>
  <p:embeddedFontLst>
    <p:embeddedFont>
      <p:font typeface="Corbel" pitchFamily="34" charset="0"/>
      <p:regular r:id="rId53"/>
      <p:bold r:id="rId54"/>
      <p:italic r:id="rId55"/>
      <p:boldItalic r:id="rId56"/>
    </p:embeddedFont>
    <p:embeddedFont>
      <p:font typeface="Aileron Bold" charset="0"/>
      <p:regular r:id="rId57"/>
    </p:embeddedFont>
    <p:embeddedFont>
      <p:font typeface="Wingdings 2" pitchFamily="18" charset="2"/>
      <p:regular r:id="rId58"/>
    </p:embeddedFont>
    <p:embeddedFont>
      <p:font typeface="Wingdings 3" pitchFamily="18" charset="2"/>
      <p:regular r:id="rId59"/>
    </p:embeddedFont>
  </p:embeddedFontLst>
  <p:defaultTextStyle>
    <a:defPPr>
      <a:defRPr lang="en-US"/>
    </a:defPPr>
    <a:lvl1pPr marL="0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3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86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78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71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64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57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48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42" algn="l" defTabSz="9143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-754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3.fntdata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2.fntdata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5.fntdata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1" y="0"/>
            <a:ext cx="18287998" cy="7703145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1600" y="5033772"/>
            <a:ext cx="16154400" cy="2510028"/>
          </a:xfrm>
        </p:spPr>
        <p:txBody>
          <a:bodyPr vert="horz" lIns="163284" tIns="0" rIns="81642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84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16154400" cy="2249424"/>
          </a:xfrm>
        </p:spPr>
        <p:txBody>
          <a:bodyPr lIns="212270" tIns="0" rIns="81642" bIns="0" anchor="b"/>
          <a:lstStyle>
            <a:lvl1pPr marL="0" indent="0" algn="l">
              <a:buNone/>
              <a:defRPr sz="3600">
                <a:solidFill>
                  <a:srgbClr val="FFFFFF"/>
                </a:solidFill>
              </a:defRPr>
            </a:lvl1pPr>
            <a:lvl2pPr marL="816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6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2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0" name="Retângulo 9"/>
          <p:cNvSpPr/>
          <p:nvPr/>
        </p:nvSpPr>
        <p:spPr bwMode="invGray">
          <a:xfrm>
            <a:off x="0" y="7692501"/>
            <a:ext cx="18288000" cy="6858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invGray">
          <a:xfrm>
            <a:off x="13197840" y="0"/>
            <a:ext cx="91440" cy="10287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 bwMode="ltGray">
          <a:xfrm>
            <a:off x="13295375" y="0"/>
            <a:ext cx="5029202" cy="10287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3563600" y="411961"/>
            <a:ext cx="3810000" cy="8777288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457201"/>
            <a:ext cx="12039600" cy="8777288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5281194" y="9566189"/>
            <a:ext cx="7672808" cy="547688"/>
          </a:xfrm>
        </p:spPr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33172"/>
            <a:ext cx="16459200" cy="1879092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 bwMode="ltGray">
          <a:xfrm>
            <a:off x="0" y="2"/>
            <a:ext cx="18288000" cy="390378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invGray">
          <a:xfrm>
            <a:off x="0" y="3903780"/>
            <a:ext cx="18288000" cy="6858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99616" y="178308"/>
            <a:ext cx="16026384" cy="2455164"/>
          </a:xfrm>
        </p:spPr>
        <p:txBody>
          <a:bodyPr vert="horz" lIns="163284" tIns="0" rIns="163284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8400" b="1" cap="none" baseline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481328" y="2743200"/>
            <a:ext cx="16044672" cy="1028700"/>
          </a:xfrm>
        </p:spPr>
        <p:txBody>
          <a:bodyPr lIns="261255" tIns="0" rIns="81642" bIns="0" anchor="t"/>
          <a:lstStyle>
            <a:lvl1pPr marL="0" indent="0">
              <a:buNone/>
              <a:defRPr sz="3600">
                <a:solidFill>
                  <a:srgbClr val="FFFFFF"/>
                </a:solidFill>
              </a:defRPr>
            </a:lvl1pPr>
            <a:lvl2pPr marL="816422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632844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44926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 marL="3265688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  <a:lvl6pPr marL="408211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6pPr>
            <a:lvl7pPr marL="4898532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7pPr>
            <a:lvl8pPr marL="571495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8pPr>
            <a:lvl9pPr marL="653137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914400" y="2660904"/>
            <a:ext cx="8077200" cy="6935724"/>
          </a:xfrm>
        </p:spPr>
        <p:txBody>
          <a:bodyPr lIns="163284"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9296400" y="2660904"/>
            <a:ext cx="8077200" cy="6935724"/>
          </a:xfrm>
        </p:spPr>
        <p:txBody>
          <a:bodyPr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2548481"/>
            <a:ext cx="8080376" cy="1073033"/>
          </a:xfrm>
        </p:spPr>
        <p:txBody>
          <a:bodyPr lIns="261255" anchor="ctr"/>
          <a:lstStyle>
            <a:lvl1pPr marL="0" indent="0">
              <a:buNone/>
              <a:defRPr sz="4100" b="1" cap="all" baseline="0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914400" y="3674268"/>
            <a:ext cx="8080376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9290051" y="2548481"/>
            <a:ext cx="8083550" cy="1073033"/>
          </a:xfrm>
        </p:spPr>
        <p:txBody>
          <a:bodyPr lIns="261255" anchor="ctr"/>
          <a:lstStyle>
            <a:lvl1pPr marL="0" indent="0">
              <a:buNone/>
              <a:defRPr sz="4100" b="1" cap="all" baseline="0"/>
            </a:lvl1pPr>
            <a:lvl2pPr marL="816422" indent="0">
              <a:buNone/>
              <a:defRPr sz="3600" b="1"/>
            </a:lvl2pPr>
            <a:lvl3pPr marL="1632844" indent="0">
              <a:buNone/>
              <a:defRPr sz="3200" b="1"/>
            </a:lvl3pPr>
            <a:lvl4pPr marL="2449266" indent="0">
              <a:buNone/>
              <a:defRPr sz="2900" b="1"/>
            </a:lvl4pPr>
            <a:lvl5pPr marL="3265688" indent="0">
              <a:buNone/>
              <a:defRPr sz="2900" b="1"/>
            </a:lvl5pPr>
            <a:lvl6pPr marL="4082110" indent="0">
              <a:buNone/>
              <a:defRPr sz="2900" b="1"/>
            </a:lvl6pPr>
            <a:lvl7pPr marL="4898532" indent="0">
              <a:buNone/>
              <a:defRPr sz="2900" b="1"/>
            </a:lvl7pPr>
            <a:lvl8pPr marL="5714954" indent="0">
              <a:buNone/>
              <a:defRPr sz="2900" b="1"/>
            </a:lvl8pPr>
            <a:lvl9pPr marL="6531376" indent="0">
              <a:buNone/>
              <a:defRPr sz="2900" b="1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9290051" y="3674268"/>
            <a:ext cx="8083550" cy="5926932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676" y="228600"/>
            <a:ext cx="5047488" cy="1467612"/>
          </a:xfrm>
        </p:spPr>
        <p:txBody>
          <a:bodyPr vert="horz" lIns="130628" rIns="81642" bIns="0" rtlCol="0" anchor="b">
            <a:normAutofit/>
            <a:sp3d prstMaterial="matte"/>
          </a:bodyPr>
          <a:lstStyle>
            <a:lvl1pPr algn="l">
              <a:defRPr sz="36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38755" y="2614700"/>
            <a:ext cx="11841282" cy="6838328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  <a:lvl6pPr>
              <a:defRPr sz="3600"/>
            </a:lvl6pPr>
            <a:lvl7pPr>
              <a:defRPr sz="3600"/>
            </a:lvl7pPr>
            <a:lvl8pPr>
              <a:defRPr sz="3600"/>
            </a:lvl8pPr>
            <a:lvl9pPr>
              <a:defRPr sz="3600"/>
            </a:lvl9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35676" y="2595027"/>
            <a:ext cx="4937760" cy="6858000"/>
          </a:xfrm>
        </p:spPr>
        <p:txBody>
          <a:bodyPr/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2" name="Retângulo 11"/>
          <p:cNvSpPr/>
          <p:nvPr/>
        </p:nvSpPr>
        <p:spPr bwMode="invGray">
          <a:xfrm>
            <a:off x="5711474" y="0"/>
            <a:ext cx="91440" cy="2180844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5711474" y="0"/>
            <a:ext cx="91440" cy="2180844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9184" y="233172"/>
            <a:ext cx="5050300" cy="1467612"/>
          </a:xfrm>
        </p:spPr>
        <p:txBody>
          <a:bodyPr lIns="130628" bIns="0" anchor="b">
            <a:sp3d prstMaterial="matte"/>
          </a:bodyPr>
          <a:lstStyle>
            <a:lvl1pPr algn="l">
              <a:defRPr sz="3600" b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807611" y="2227212"/>
            <a:ext cx="12494794" cy="8059788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5700"/>
            </a:lvl1pPr>
            <a:lvl2pPr marL="816422" indent="0">
              <a:buNone/>
              <a:defRPr sz="5000"/>
            </a:lvl2pPr>
            <a:lvl3pPr marL="1632844" indent="0">
              <a:buNone/>
              <a:defRPr sz="4300"/>
            </a:lvl3pPr>
            <a:lvl4pPr marL="2449266" indent="0">
              <a:buNone/>
              <a:defRPr sz="3600"/>
            </a:lvl4pPr>
            <a:lvl5pPr marL="3265688" indent="0">
              <a:buNone/>
              <a:defRPr sz="3600"/>
            </a:lvl5pPr>
            <a:lvl6pPr marL="4082110" indent="0">
              <a:buNone/>
              <a:defRPr sz="3600"/>
            </a:lvl6pPr>
            <a:lvl7pPr marL="4898532" indent="0">
              <a:buNone/>
              <a:defRPr sz="3600"/>
            </a:lvl7pPr>
            <a:lvl8pPr marL="5714954" indent="0">
              <a:buNone/>
              <a:defRPr sz="3600"/>
            </a:lvl8pPr>
            <a:lvl9pPr marL="6531376" indent="0">
              <a:buNone/>
              <a:defRPr sz="3600"/>
            </a:lvl9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29184" y="2592324"/>
            <a:ext cx="4937760" cy="6858000"/>
          </a:xfrm>
        </p:spPr>
        <p:txBody>
          <a:bodyPr/>
          <a:lstStyle>
            <a:lvl1pPr marL="0" indent="0">
              <a:buNone/>
              <a:defRPr sz="2500"/>
            </a:lvl1pPr>
            <a:lvl2pPr marL="816422" indent="0">
              <a:buNone/>
              <a:defRPr sz="2100"/>
            </a:lvl2pPr>
            <a:lvl3pPr marL="1632844" indent="0">
              <a:buNone/>
              <a:defRPr sz="1800"/>
            </a:lvl3pPr>
            <a:lvl4pPr marL="2449266" indent="0">
              <a:buNone/>
              <a:defRPr sz="1600"/>
            </a:lvl4pPr>
            <a:lvl5pPr marL="3265688" indent="0">
              <a:buNone/>
              <a:defRPr sz="1600"/>
            </a:lvl5pPr>
            <a:lvl6pPr marL="4082110" indent="0">
              <a:buNone/>
              <a:defRPr sz="1600"/>
            </a:lvl6pPr>
            <a:lvl7pPr marL="4898532" indent="0">
              <a:buNone/>
              <a:defRPr sz="1600"/>
            </a:lvl7pPr>
            <a:lvl8pPr marL="5714954" indent="0">
              <a:buNone/>
              <a:defRPr sz="1600"/>
            </a:lvl8pPr>
            <a:lvl9pPr marL="6531376" indent="0">
              <a:buNone/>
              <a:defRPr sz="1600"/>
            </a:lvl9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329184" y="1755648"/>
            <a:ext cx="5047488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11" name="Retângulo 10"/>
          <p:cNvSpPr/>
          <p:nvPr/>
        </p:nvSpPr>
        <p:spPr>
          <a:xfrm>
            <a:off x="5711474" y="0"/>
            <a:ext cx="91440" cy="10287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 bwMode="invGray">
          <a:xfrm>
            <a:off x="5711474" y="0"/>
            <a:ext cx="91440" cy="10287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6071616" y="1755648"/>
            <a:ext cx="10387584" cy="30175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6678656" y="1755648"/>
            <a:ext cx="1467728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 bwMode="invGray">
          <a:xfrm>
            <a:off x="0" y="2153843"/>
            <a:ext cx="18288000" cy="6858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tângulo 6"/>
          <p:cNvSpPr/>
          <p:nvPr/>
        </p:nvSpPr>
        <p:spPr bwMode="ltGray">
          <a:xfrm>
            <a:off x="1" y="1"/>
            <a:ext cx="18287998" cy="21506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6459200" cy="1876593"/>
          </a:xfrm>
          <a:prstGeom prst="rect">
            <a:avLst/>
          </a:prstGeom>
        </p:spPr>
        <p:txBody>
          <a:bodyPr vert="horz" lIns="163284" tIns="81642" rIns="81642" bIns="81642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2662787"/>
            <a:ext cx="16459200" cy="6938414"/>
          </a:xfrm>
          <a:prstGeom prst="rect">
            <a:avLst/>
          </a:prstGeom>
        </p:spPr>
        <p:txBody>
          <a:bodyPr vert="horz" lIns="97971" tIns="163284" rIns="163284" bIns="81642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914400" y="9715499"/>
            <a:ext cx="4267200" cy="411480"/>
          </a:xfrm>
          <a:prstGeom prst="rect">
            <a:avLst/>
          </a:prstGeom>
        </p:spPr>
        <p:txBody>
          <a:bodyPr vert="horz" lIns="195941" tIns="81642" rIns="81642" bIns="0" rtlCol="0" anchor="b"/>
          <a:lstStyle>
            <a:lvl1pPr algn="l" eaLnBrk="1" latinLnBrk="0" hangingPunct="1">
              <a:defRPr kumimoji="0" sz="21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4/24/2024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5281193" y="9715499"/>
            <a:ext cx="11015438" cy="411480"/>
          </a:xfrm>
          <a:prstGeom prst="rect">
            <a:avLst/>
          </a:prstGeom>
        </p:spPr>
        <p:txBody>
          <a:bodyPr vert="horz" lIns="81642" tIns="81642" rIns="81642" bIns="0" rtlCol="0" anchor="b"/>
          <a:lstStyle>
            <a:lvl1pPr algn="l" eaLnBrk="1" latinLnBrk="0" hangingPunct="1">
              <a:defRPr kumimoji="0" sz="21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6408792" y="9715499"/>
            <a:ext cx="1467728" cy="411480"/>
          </a:xfrm>
          <a:prstGeom prst="rect">
            <a:avLst/>
          </a:prstGeom>
        </p:spPr>
        <p:txBody>
          <a:bodyPr vert="horz" lIns="163284" tIns="81642" rIns="163284" bIns="0" rtlCol="0" anchor="b"/>
          <a:lstStyle>
            <a:lvl1pPr algn="r" eaLnBrk="1" latinLnBrk="0" hangingPunct="1">
              <a:defRPr kumimoji="0" sz="21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80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783765" indent="-571495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5700" kern="1200">
          <a:solidFill>
            <a:schemeClr val="tx1"/>
          </a:solidFill>
          <a:latin typeface="+mn-lt"/>
          <a:ea typeface="+mn-ea"/>
          <a:cs typeface="+mn-cs"/>
        </a:defRPr>
      </a:lvl1pPr>
      <a:lvl2pPr marL="1306275" indent="-489853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5000" kern="1200">
          <a:solidFill>
            <a:schemeClr val="tx1"/>
          </a:solidFill>
          <a:latin typeface="+mn-lt"/>
          <a:ea typeface="+mn-ea"/>
          <a:cs typeface="+mn-cs"/>
        </a:defRPr>
      </a:lvl2pPr>
      <a:lvl3pPr marL="1779800" indent="-408211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2171683" indent="-326569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2547237" indent="-326569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36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2906462" indent="-326569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688" indent="-326569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3624914" indent="-326569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3984140" indent="-326569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32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8164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6328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4492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32656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40821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8985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57149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65313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EA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34913" y="782491"/>
            <a:ext cx="10014110" cy="8942936"/>
            <a:chOff x="0" y="0"/>
            <a:chExt cx="7110595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110595" cy="6350000"/>
            </a:xfrm>
            <a:custGeom>
              <a:avLst/>
              <a:gdLst/>
              <a:ahLst/>
              <a:cxnLst/>
              <a:rect l="l" t="t" r="r" b="b"/>
              <a:pathLst>
                <a:path w="7110595" h="6350000">
                  <a:moveTo>
                    <a:pt x="0" y="0"/>
                  </a:moveTo>
                  <a:lnTo>
                    <a:pt x="7110595" y="0"/>
                  </a:lnTo>
                  <a:lnTo>
                    <a:pt x="7110595" y="6350000"/>
                  </a:lnTo>
                  <a:lnTo>
                    <a:pt x="0" y="635000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4" name="Freeform 4"/>
          <p:cNvSpPr/>
          <p:nvPr/>
        </p:nvSpPr>
        <p:spPr>
          <a:xfrm>
            <a:off x="7552891" y="696522"/>
            <a:ext cx="10096134" cy="9028905"/>
          </a:xfrm>
          <a:custGeom>
            <a:avLst/>
            <a:gdLst/>
            <a:ahLst/>
            <a:cxnLst/>
            <a:rect l="l" t="t" r="r" b="b"/>
            <a:pathLst>
              <a:path w="10096133" h="9028905">
                <a:moveTo>
                  <a:pt x="0" y="0"/>
                </a:moveTo>
                <a:lnTo>
                  <a:pt x="10096133" y="0"/>
                </a:lnTo>
                <a:lnTo>
                  <a:pt x="10096133" y="9028905"/>
                </a:lnTo>
                <a:lnTo>
                  <a:pt x="0" y="90289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139" r="-4139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" y="0"/>
            <a:ext cx="8494434" cy="10287000"/>
            <a:chOff x="0" y="0"/>
            <a:chExt cx="2237217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37217" cy="2709333"/>
            </a:xfrm>
            <a:custGeom>
              <a:avLst/>
              <a:gdLst/>
              <a:ahLst/>
              <a:cxnLst/>
              <a:rect l="l" t="t" r="r" b="b"/>
              <a:pathLst>
                <a:path w="2237217" h="2709333">
                  <a:moveTo>
                    <a:pt x="0" y="0"/>
                  </a:moveTo>
                  <a:lnTo>
                    <a:pt x="2237217" y="0"/>
                  </a:lnTo>
                  <a:lnTo>
                    <a:pt x="223721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2237217" cy="27474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1560953"/>
            <a:ext cx="9888076" cy="5947160"/>
            <a:chOff x="0" y="0"/>
            <a:chExt cx="2212698" cy="133082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12698" cy="1330822"/>
            </a:xfrm>
            <a:custGeom>
              <a:avLst/>
              <a:gdLst/>
              <a:ahLst/>
              <a:cxnLst/>
              <a:rect l="l" t="t" r="r" b="b"/>
              <a:pathLst>
                <a:path w="2212698" h="1330822">
                  <a:moveTo>
                    <a:pt x="0" y="0"/>
                  </a:moveTo>
                  <a:lnTo>
                    <a:pt x="2212698" y="0"/>
                  </a:lnTo>
                  <a:lnTo>
                    <a:pt x="2212698" y="1330822"/>
                  </a:lnTo>
                  <a:lnTo>
                    <a:pt x="0" y="1330822"/>
                  </a:lnTo>
                  <a:close/>
                </a:path>
              </a:pathLst>
            </a:custGeom>
            <a:solidFill>
              <a:srgbClr val="37C9E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2212698" cy="13689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144578" y="7508109"/>
            <a:ext cx="3839872" cy="3510018"/>
            <a:chOff x="0" y="0"/>
            <a:chExt cx="859265" cy="78545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59265" cy="785452"/>
            </a:xfrm>
            <a:custGeom>
              <a:avLst/>
              <a:gdLst/>
              <a:ahLst/>
              <a:cxnLst/>
              <a:rect l="l" t="t" r="r" b="b"/>
              <a:pathLst>
                <a:path w="859265" h="785452">
                  <a:moveTo>
                    <a:pt x="0" y="0"/>
                  </a:moveTo>
                  <a:lnTo>
                    <a:pt x="859265" y="0"/>
                  </a:lnTo>
                  <a:lnTo>
                    <a:pt x="859265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37C9EF">
                <a:alpha val="69804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859265" cy="8235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-656126" y="7508109"/>
            <a:ext cx="2160904" cy="3510018"/>
            <a:chOff x="0" y="0"/>
            <a:chExt cx="483555" cy="78545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3555" cy="785452"/>
            </a:xfrm>
            <a:custGeom>
              <a:avLst/>
              <a:gdLst/>
              <a:ahLst/>
              <a:cxnLst/>
              <a:rect l="l" t="t" r="r" b="b"/>
              <a:pathLst>
                <a:path w="483555" h="785452">
                  <a:moveTo>
                    <a:pt x="0" y="0"/>
                  </a:moveTo>
                  <a:lnTo>
                    <a:pt x="483555" y="0"/>
                  </a:lnTo>
                  <a:lnTo>
                    <a:pt x="483555" y="785452"/>
                  </a:lnTo>
                  <a:lnTo>
                    <a:pt x="0" y="785452"/>
                  </a:lnTo>
                  <a:close/>
                </a:path>
              </a:pathLst>
            </a:custGeom>
            <a:solidFill>
              <a:srgbClr val="13538A">
                <a:alpha val="69804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483555" cy="8235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634910" y="-13368"/>
            <a:ext cx="3839872" cy="2792259"/>
            <a:chOff x="0" y="0"/>
            <a:chExt cx="859265" cy="62483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59265" cy="624836"/>
            </a:xfrm>
            <a:custGeom>
              <a:avLst/>
              <a:gdLst/>
              <a:ahLst/>
              <a:cxnLst/>
              <a:rect l="l" t="t" r="r" b="b"/>
              <a:pathLst>
                <a:path w="859265" h="624836">
                  <a:moveTo>
                    <a:pt x="0" y="0"/>
                  </a:moveTo>
                  <a:lnTo>
                    <a:pt x="859265" y="0"/>
                  </a:lnTo>
                  <a:lnTo>
                    <a:pt x="859265" y="624836"/>
                  </a:lnTo>
                  <a:lnTo>
                    <a:pt x="0" y="624836"/>
                  </a:lnTo>
                  <a:close/>
                </a:path>
              </a:pathLst>
            </a:custGeom>
            <a:solidFill>
              <a:srgbClr val="37C9EF">
                <a:alpha val="69804"/>
              </a:srgbClr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59265" cy="6629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6141611" y="8280323"/>
            <a:ext cx="2995242" cy="2890206"/>
            <a:chOff x="0" y="0"/>
            <a:chExt cx="670258" cy="64675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70258" cy="646754"/>
            </a:xfrm>
            <a:custGeom>
              <a:avLst/>
              <a:gdLst/>
              <a:ahLst/>
              <a:cxnLst/>
              <a:rect l="l" t="t" r="r" b="b"/>
              <a:pathLst>
                <a:path w="670258" h="646754">
                  <a:moveTo>
                    <a:pt x="0" y="0"/>
                  </a:moveTo>
                  <a:lnTo>
                    <a:pt x="670258" y="0"/>
                  </a:lnTo>
                  <a:lnTo>
                    <a:pt x="670258" y="646754"/>
                  </a:lnTo>
                  <a:lnTo>
                    <a:pt x="0" y="646754"/>
                  </a:lnTo>
                  <a:close/>
                </a:path>
              </a:pathLst>
            </a:custGeom>
            <a:solidFill>
              <a:srgbClr val="13538A">
                <a:alpha val="69804"/>
              </a:srgbClr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670258" cy="6848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-960392" y="2417321"/>
            <a:ext cx="13866260" cy="4411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191"/>
              </a:lnSpc>
            </a:pPr>
            <a:r>
              <a:rPr lang="en-US" sz="15900" spc="159" dirty="0">
                <a:solidFill>
                  <a:srgbClr val="191919"/>
                </a:solidFill>
                <a:latin typeface="Aileron"/>
              </a:rPr>
              <a:t>MATEUS </a:t>
            </a:r>
          </a:p>
          <a:p>
            <a:pPr algn="ctr">
              <a:lnSpc>
                <a:spcPts val="17191"/>
              </a:lnSpc>
            </a:pPr>
            <a:r>
              <a:rPr lang="en-US" sz="15900" spc="159" dirty="0">
                <a:solidFill>
                  <a:srgbClr val="191919"/>
                </a:solidFill>
                <a:latin typeface="Aileron"/>
              </a:rPr>
              <a:t>22.1-46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239261" y="7717014"/>
            <a:ext cx="5255174" cy="1064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07"/>
              </a:lnSpc>
            </a:pPr>
            <a:r>
              <a:rPr lang="en-US" sz="3600" spc="145" dirty="0">
                <a:solidFill>
                  <a:srgbClr val="191919"/>
                </a:solidFill>
                <a:latin typeface="Aileron Bold"/>
              </a:rPr>
              <a:t>Pr. Antonio Fonseca</a:t>
            </a:r>
          </a:p>
          <a:p>
            <a:pPr>
              <a:lnSpc>
                <a:spcPts val="3225"/>
              </a:lnSpc>
            </a:pPr>
            <a:r>
              <a:rPr lang="en-US" sz="2300" spc="114" dirty="0">
                <a:solidFill>
                  <a:srgbClr val="191919"/>
                </a:solidFill>
                <a:latin typeface="Aileron"/>
              </a:rPr>
              <a:t>ICP - </a:t>
            </a:r>
            <a:r>
              <a:rPr lang="en-US" sz="2300" spc="114" dirty="0" err="1">
                <a:solidFill>
                  <a:srgbClr val="191919"/>
                </a:solidFill>
                <a:latin typeface="Aileron"/>
              </a:rPr>
              <a:t>Instituto</a:t>
            </a:r>
            <a:r>
              <a:rPr lang="en-US" sz="2300" spc="114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2300" spc="114" dirty="0" err="1">
                <a:solidFill>
                  <a:srgbClr val="191919"/>
                </a:solidFill>
                <a:latin typeface="Aileron"/>
              </a:rPr>
              <a:t>Cristão</a:t>
            </a:r>
            <a:r>
              <a:rPr lang="en-US" sz="2300" spc="114" dirty="0">
                <a:solidFill>
                  <a:srgbClr val="191919"/>
                </a:solidFill>
                <a:latin typeface="Aileron"/>
              </a:rPr>
              <a:t> de </a:t>
            </a:r>
            <a:r>
              <a:rPr lang="en-US" sz="2300" spc="114" dirty="0" err="1">
                <a:solidFill>
                  <a:srgbClr val="191919"/>
                </a:solidFill>
                <a:latin typeface="Aileron"/>
              </a:rPr>
              <a:t>Pesquisas</a:t>
            </a:r>
            <a:endParaRPr lang="en-US" sz="2300" spc="114" dirty="0">
              <a:solidFill>
                <a:srgbClr val="191919"/>
              </a:solidFill>
              <a:latin typeface="Ailero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F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096349" y="1267590"/>
            <a:ext cx="12511214" cy="1911774"/>
          </a:xfrm>
          <a:prstGeom prst="rect">
            <a:avLst/>
          </a:prstGeom>
          <a:solidFill>
            <a:srgbClr val="01B5DB">
              <a:alpha val="29804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5096349" y="1267590"/>
            <a:ext cx="5552350" cy="1911774"/>
          </a:xfrm>
          <a:prstGeom prst="rect">
            <a:avLst/>
          </a:prstGeom>
          <a:solidFill>
            <a:srgbClr val="01B5DB"/>
          </a:solidFill>
        </p:spPr>
      </p:sp>
      <p:grpSp>
        <p:nvGrpSpPr>
          <p:cNvPr id="4" name="Group 4"/>
          <p:cNvGrpSpPr/>
          <p:nvPr/>
        </p:nvGrpSpPr>
        <p:grpSpPr>
          <a:xfrm rot="-8100000">
            <a:off x="9967590" y="1548107"/>
            <a:ext cx="1352912" cy="1350746"/>
            <a:chOff x="0" y="0"/>
            <a:chExt cx="6350000" cy="63398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5DB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5096349" y="3212301"/>
            <a:ext cx="12511214" cy="1911774"/>
          </a:xfrm>
          <a:prstGeom prst="rect">
            <a:avLst/>
          </a:prstGeom>
          <a:solidFill>
            <a:srgbClr val="2C92D5">
              <a:alpha val="29804"/>
            </a:srgbClr>
          </a:solidFill>
        </p:spPr>
      </p:sp>
      <p:sp>
        <p:nvSpPr>
          <p:cNvPr id="7" name="AutoShape 7"/>
          <p:cNvSpPr/>
          <p:nvPr/>
        </p:nvSpPr>
        <p:spPr>
          <a:xfrm>
            <a:off x="5096349" y="3212301"/>
            <a:ext cx="5552350" cy="1911774"/>
          </a:xfrm>
          <a:prstGeom prst="rect">
            <a:avLst/>
          </a:prstGeom>
          <a:solidFill>
            <a:srgbClr val="2C92D5"/>
          </a:solidFill>
        </p:spPr>
      </p:sp>
      <p:grpSp>
        <p:nvGrpSpPr>
          <p:cNvPr id="8" name="Group 8"/>
          <p:cNvGrpSpPr/>
          <p:nvPr/>
        </p:nvGrpSpPr>
        <p:grpSpPr>
          <a:xfrm rot="-8100000">
            <a:off x="9967590" y="3492818"/>
            <a:ext cx="1352912" cy="1350746"/>
            <a:chOff x="0" y="0"/>
            <a:chExt cx="6350000" cy="63398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92D5"/>
            </a:solidFill>
          </p:spPr>
        </p:sp>
      </p:grpSp>
      <p:sp>
        <p:nvSpPr>
          <p:cNvPr id="10" name="AutoShape 10"/>
          <p:cNvSpPr/>
          <p:nvPr/>
        </p:nvSpPr>
        <p:spPr>
          <a:xfrm>
            <a:off x="5096349" y="5157011"/>
            <a:ext cx="12511214" cy="1911774"/>
          </a:xfrm>
          <a:prstGeom prst="rect">
            <a:avLst/>
          </a:prstGeom>
          <a:solidFill>
            <a:srgbClr val="13538A">
              <a:alpha val="29804"/>
            </a:srgbClr>
          </a:solidFill>
        </p:spPr>
      </p:sp>
      <p:sp>
        <p:nvSpPr>
          <p:cNvPr id="11" name="TextBox 11"/>
          <p:cNvSpPr txBox="1"/>
          <p:nvPr/>
        </p:nvSpPr>
        <p:spPr>
          <a:xfrm>
            <a:off x="12749672" y="5568353"/>
            <a:ext cx="3155476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46"/>
              </a:lnSpc>
            </a:pPr>
            <a:r>
              <a:rPr lang="en-US" sz="5200" spc="257" dirty="0">
                <a:solidFill>
                  <a:srgbClr val="191919"/>
                </a:solidFill>
                <a:latin typeface="Aileron Bold"/>
              </a:rPr>
              <a:t>14.16-24</a:t>
            </a:r>
          </a:p>
        </p:txBody>
      </p:sp>
      <p:sp>
        <p:nvSpPr>
          <p:cNvPr id="12" name="AutoShape 12"/>
          <p:cNvSpPr/>
          <p:nvPr/>
        </p:nvSpPr>
        <p:spPr>
          <a:xfrm>
            <a:off x="5096349" y="5157011"/>
            <a:ext cx="5552350" cy="1911774"/>
          </a:xfrm>
          <a:prstGeom prst="rect">
            <a:avLst/>
          </a:prstGeom>
          <a:solidFill>
            <a:srgbClr val="13538A"/>
          </a:solidFill>
        </p:spPr>
      </p:sp>
      <p:grpSp>
        <p:nvGrpSpPr>
          <p:cNvPr id="13" name="Group 13"/>
          <p:cNvGrpSpPr/>
          <p:nvPr/>
        </p:nvGrpSpPr>
        <p:grpSpPr>
          <a:xfrm rot="-8100000">
            <a:off x="9967590" y="5437528"/>
            <a:ext cx="1352912" cy="1350746"/>
            <a:chOff x="0" y="0"/>
            <a:chExt cx="6350000" cy="63398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538A"/>
            </a:solidFill>
          </p:spPr>
        </p:sp>
      </p:grpSp>
      <p:sp>
        <p:nvSpPr>
          <p:cNvPr id="15" name="AutoShape 15"/>
          <p:cNvSpPr/>
          <p:nvPr/>
        </p:nvSpPr>
        <p:spPr>
          <a:xfrm>
            <a:off x="5096349" y="7107636"/>
            <a:ext cx="12511214" cy="1911774"/>
          </a:xfrm>
          <a:prstGeom prst="rect">
            <a:avLst/>
          </a:prstGeom>
          <a:solidFill>
            <a:srgbClr val="13538A">
              <a:alpha val="29804"/>
            </a:srgbClr>
          </a:solidFill>
        </p:spPr>
      </p:sp>
      <p:sp>
        <p:nvSpPr>
          <p:cNvPr id="16" name="AutoShape 16"/>
          <p:cNvSpPr/>
          <p:nvPr/>
        </p:nvSpPr>
        <p:spPr>
          <a:xfrm>
            <a:off x="5096349" y="7107636"/>
            <a:ext cx="5552350" cy="1911774"/>
          </a:xfrm>
          <a:prstGeom prst="rect">
            <a:avLst/>
          </a:prstGeom>
          <a:solidFill>
            <a:srgbClr val="13538A"/>
          </a:solidFill>
        </p:spPr>
      </p:sp>
      <p:grpSp>
        <p:nvGrpSpPr>
          <p:cNvPr id="17" name="Group 17"/>
          <p:cNvGrpSpPr/>
          <p:nvPr/>
        </p:nvGrpSpPr>
        <p:grpSpPr>
          <a:xfrm rot="-8100000">
            <a:off x="9967590" y="7388153"/>
            <a:ext cx="1352912" cy="1350746"/>
            <a:chOff x="0" y="0"/>
            <a:chExt cx="6350000" cy="633984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538A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7035576" y="1817077"/>
            <a:ext cx="3760868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1"/>
              </a:lnSpc>
              <a:spcBef>
                <a:spcPct val="0"/>
              </a:spcBef>
            </a:pPr>
            <a:r>
              <a:rPr lang="en-US" sz="4600" spc="187" dirty="0">
                <a:solidFill>
                  <a:srgbClr val="FFFFFF"/>
                </a:solidFill>
                <a:latin typeface="Aileron Bold"/>
              </a:rPr>
              <a:t>MATEUS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5591184" y="1662136"/>
            <a:ext cx="910144" cy="1102619"/>
            <a:chOff x="0" y="0"/>
            <a:chExt cx="1213523" cy="147015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13523" cy="1470159"/>
            </a:xfrm>
            <a:custGeom>
              <a:avLst/>
              <a:gdLst/>
              <a:ahLst/>
              <a:cxnLst/>
              <a:rect l="l" t="t" r="r" b="b"/>
              <a:pathLst>
                <a:path w="1213523" h="1470159">
                  <a:moveTo>
                    <a:pt x="0" y="0"/>
                  </a:moveTo>
                  <a:lnTo>
                    <a:pt x="1213523" y="0"/>
                  </a:lnTo>
                  <a:lnTo>
                    <a:pt x="1213523" y="1470159"/>
                  </a:lnTo>
                  <a:lnTo>
                    <a:pt x="0" y="14701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10573" r="-10573"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157685" y="268844"/>
              <a:ext cx="898156" cy="940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80"/>
                </a:lnSpc>
                <a:spcBef>
                  <a:spcPct val="0"/>
                </a:spcBef>
              </a:pPr>
              <a:r>
                <a:rPr lang="en-US" sz="4100" spc="209" dirty="0">
                  <a:solidFill>
                    <a:srgbClr val="191919"/>
                  </a:solidFill>
                  <a:latin typeface="Aileron"/>
                </a:rPr>
                <a:t>01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591184" y="3616882"/>
            <a:ext cx="910144" cy="1102619"/>
            <a:chOff x="0" y="0"/>
            <a:chExt cx="1213523" cy="14701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213523" cy="1470159"/>
            </a:xfrm>
            <a:custGeom>
              <a:avLst/>
              <a:gdLst/>
              <a:ahLst/>
              <a:cxnLst/>
              <a:rect l="l" t="t" r="r" b="b"/>
              <a:pathLst>
                <a:path w="1213523" h="1470159">
                  <a:moveTo>
                    <a:pt x="0" y="0"/>
                  </a:moveTo>
                  <a:lnTo>
                    <a:pt x="1213523" y="0"/>
                  </a:lnTo>
                  <a:lnTo>
                    <a:pt x="1213523" y="1470159"/>
                  </a:lnTo>
                  <a:lnTo>
                    <a:pt x="0" y="14701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10573" r="-10573"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157685" y="268844"/>
              <a:ext cx="898156" cy="940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80"/>
                </a:lnSpc>
                <a:spcBef>
                  <a:spcPct val="0"/>
                </a:spcBef>
              </a:pPr>
              <a:r>
                <a:rPr lang="en-US" sz="4100" spc="209" dirty="0">
                  <a:solidFill>
                    <a:srgbClr val="191919"/>
                  </a:solidFill>
                  <a:latin typeface="Aileron"/>
                </a:rPr>
                <a:t>02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5591184" y="5561593"/>
            <a:ext cx="910144" cy="1102619"/>
            <a:chOff x="0" y="0"/>
            <a:chExt cx="1213523" cy="1470159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213523" cy="1470159"/>
            </a:xfrm>
            <a:custGeom>
              <a:avLst/>
              <a:gdLst/>
              <a:ahLst/>
              <a:cxnLst/>
              <a:rect l="l" t="t" r="r" b="b"/>
              <a:pathLst>
                <a:path w="1213523" h="1470159">
                  <a:moveTo>
                    <a:pt x="0" y="0"/>
                  </a:moveTo>
                  <a:lnTo>
                    <a:pt x="1213523" y="0"/>
                  </a:lnTo>
                  <a:lnTo>
                    <a:pt x="1213523" y="1470159"/>
                  </a:lnTo>
                  <a:lnTo>
                    <a:pt x="0" y="14701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10573" r="-10573"/>
              </a:stretch>
            </a:blipFill>
          </p:spPr>
        </p:sp>
        <p:sp>
          <p:nvSpPr>
            <p:cNvPr id="28" name="TextBox 28"/>
            <p:cNvSpPr txBox="1"/>
            <p:nvPr/>
          </p:nvSpPr>
          <p:spPr>
            <a:xfrm>
              <a:off x="157685" y="268844"/>
              <a:ext cx="898156" cy="940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80"/>
                </a:lnSpc>
                <a:spcBef>
                  <a:spcPct val="0"/>
                </a:spcBef>
              </a:pPr>
              <a:r>
                <a:rPr lang="en-US" sz="4100" spc="209" dirty="0">
                  <a:solidFill>
                    <a:srgbClr val="191919"/>
                  </a:solidFill>
                  <a:latin typeface="Aileron"/>
                </a:rPr>
                <a:t>03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591184" y="7512215"/>
            <a:ext cx="910144" cy="1102619"/>
            <a:chOff x="0" y="0"/>
            <a:chExt cx="1213523" cy="1470159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213523" cy="1470159"/>
            </a:xfrm>
            <a:custGeom>
              <a:avLst/>
              <a:gdLst/>
              <a:ahLst/>
              <a:cxnLst/>
              <a:rect l="l" t="t" r="r" b="b"/>
              <a:pathLst>
                <a:path w="1213523" h="1470159">
                  <a:moveTo>
                    <a:pt x="0" y="0"/>
                  </a:moveTo>
                  <a:lnTo>
                    <a:pt x="1213523" y="0"/>
                  </a:lnTo>
                  <a:lnTo>
                    <a:pt x="1213523" y="1470159"/>
                  </a:lnTo>
                  <a:lnTo>
                    <a:pt x="0" y="14701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10573" r="-10573"/>
              </a:stretch>
            </a:blipFill>
          </p:spPr>
        </p:sp>
        <p:sp>
          <p:nvSpPr>
            <p:cNvPr id="31" name="TextBox 31"/>
            <p:cNvSpPr txBox="1"/>
            <p:nvPr/>
          </p:nvSpPr>
          <p:spPr>
            <a:xfrm>
              <a:off x="157685" y="268844"/>
              <a:ext cx="898156" cy="940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80"/>
                </a:lnSpc>
                <a:spcBef>
                  <a:spcPct val="0"/>
                </a:spcBef>
              </a:pPr>
              <a:r>
                <a:rPr lang="en-US" sz="4100" spc="209" dirty="0">
                  <a:solidFill>
                    <a:srgbClr val="191919"/>
                  </a:solidFill>
                  <a:latin typeface="Aileron"/>
                </a:rPr>
                <a:t>04</a:t>
              </a:r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7035576" y="3820333"/>
            <a:ext cx="3760868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1"/>
              </a:lnSpc>
              <a:spcBef>
                <a:spcPct val="0"/>
              </a:spcBef>
            </a:pPr>
            <a:r>
              <a:rPr lang="en-US" sz="4600" spc="187" dirty="0">
                <a:solidFill>
                  <a:srgbClr val="FFFFFF"/>
                </a:solidFill>
                <a:latin typeface="Aileron Bold"/>
              </a:rPr>
              <a:t>MARCOS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035576" y="5771777"/>
            <a:ext cx="3760868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1"/>
              </a:lnSpc>
              <a:spcBef>
                <a:spcPct val="0"/>
              </a:spcBef>
            </a:pPr>
            <a:r>
              <a:rPr lang="en-US" sz="4600" spc="187" dirty="0">
                <a:solidFill>
                  <a:srgbClr val="FFFFFF"/>
                </a:solidFill>
                <a:latin typeface="Aileron Bold"/>
              </a:rPr>
              <a:t>LUCAS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035576" y="7657123"/>
            <a:ext cx="3760868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1"/>
              </a:lnSpc>
              <a:spcBef>
                <a:spcPct val="0"/>
              </a:spcBef>
            </a:pPr>
            <a:r>
              <a:rPr lang="en-US" sz="4600" spc="187" dirty="0">
                <a:solidFill>
                  <a:srgbClr val="FFFFFF"/>
                </a:solidFill>
                <a:latin typeface="Aileron Bold"/>
              </a:rPr>
              <a:t>JOÃO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749672" y="7552346"/>
            <a:ext cx="3155476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46"/>
              </a:lnSpc>
            </a:pPr>
            <a:r>
              <a:rPr lang="en-US" sz="5200" spc="257" dirty="0">
                <a:solidFill>
                  <a:srgbClr val="191919"/>
                </a:solidFill>
                <a:latin typeface="Aileron Bold"/>
              </a:rPr>
              <a:t>-------------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749672" y="3715557"/>
            <a:ext cx="3155476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46"/>
              </a:lnSpc>
            </a:pPr>
            <a:r>
              <a:rPr lang="en-US" sz="5200" spc="257" dirty="0">
                <a:solidFill>
                  <a:srgbClr val="191919"/>
                </a:solidFill>
                <a:latin typeface="Aileron Bold"/>
              </a:rPr>
              <a:t>-------------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749672" y="1678934"/>
            <a:ext cx="3155476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46"/>
              </a:lnSpc>
            </a:pPr>
            <a:r>
              <a:rPr lang="en-US" sz="5200" spc="257" dirty="0">
                <a:solidFill>
                  <a:srgbClr val="191919"/>
                </a:solidFill>
                <a:latin typeface="Aileron Bold"/>
              </a:rPr>
              <a:t>22.1-14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089720" y="1470122"/>
            <a:ext cx="3401736" cy="43601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27"/>
              </a:lnSpc>
              <a:spcBef>
                <a:spcPct val="0"/>
              </a:spcBef>
            </a:pPr>
            <a:r>
              <a:rPr lang="en-US" sz="5700" spc="55" dirty="0">
                <a:solidFill>
                  <a:srgbClr val="191919"/>
                </a:solidFill>
                <a:latin typeface="Aileron Heavy"/>
              </a:rPr>
              <a:t>A </a:t>
            </a:r>
          </a:p>
          <a:p>
            <a:pPr algn="ctr">
              <a:lnSpc>
                <a:spcPts val="8527"/>
              </a:lnSpc>
              <a:spcBef>
                <a:spcPct val="0"/>
              </a:spcBef>
            </a:pPr>
            <a:r>
              <a:rPr lang="en-US" sz="5700" spc="55" dirty="0" err="1">
                <a:solidFill>
                  <a:srgbClr val="191919"/>
                </a:solidFill>
                <a:latin typeface="Aileron Heavy"/>
              </a:rPr>
              <a:t>parábola</a:t>
            </a:r>
            <a:r>
              <a:rPr lang="en-US" sz="5700" spc="55" dirty="0">
                <a:solidFill>
                  <a:srgbClr val="191919"/>
                </a:solidFill>
                <a:latin typeface="Aileron Heavy"/>
              </a:rPr>
              <a:t> </a:t>
            </a:r>
          </a:p>
          <a:p>
            <a:pPr algn="ctr">
              <a:lnSpc>
                <a:spcPts val="8527"/>
              </a:lnSpc>
              <a:spcBef>
                <a:spcPct val="0"/>
              </a:spcBef>
            </a:pPr>
            <a:r>
              <a:rPr lang="en-US" sz="5700" spc="55" dirty="0">
                <a:solidFill>
                  <a:srgbClr val="191919"/>
                </a:solidFill>
                <a:latin typeface="Aileron Heavy"/>
              </a:rPr>
              <a:t>das </a:t>
            </a:r>
          </a:p>
          <a:p>
            <a:pPr algn="ctr">
              <a:lnSpc>
                <a:spcPts val="8527"/>
              </a:lnSpc>
              <a:spcBef>
                <a:spcPct val="0"/>
              </a:spcBef>
            </a:pPr>
            <a:r>
              <a:rPr lang="en-US" sz="5700" spc="55" dirty="0" err="1">
                <a:solidFill>
                  <a:srgbClr val="191919"/>
                </a:solidFill>
                <a:latin typeface="Aileron Heavy"/>
              </a:rPr>
              <a:t>bodas</a:t>
            </a:r>
            <a:endParaRPr lang="en-US" sz="5700" spc="55" dirty="0">
              <a:solidFill>
                <a:srgbClr val="191919"/>
              </a:solidFill>
              <a:latin typeface="Aileron Heav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EA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0736" y="0"/>
            <a:ext cx="6017128" cy="10287000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3" name="Freeform 3"/>
          <p:cNvSpPr/>
          <p:nvPr/>
        </p:nvSpPr>
        <p:spPr>
          <a:xfrm>
            <a:off x="-49808" y="0"/>
            <a:ext cx="5932988" cy="10287000"/>
          </a:xfrm>
          <a:custGeom>
            <a:avLst/>
            <a:gdLst/>
            <a:ahLst/>
            <a:cxnLst/>
            <a:rect l="l" t="t" r="r" b="b"/>
            <a:pathLst>
              <a:path w="5932988" h="10287000">
                <a:moveTo>
                  <a:pt x="0" y="0"/>
                </a:moveTo>
                <a:lnTo>
                  <a:pt x="5932988" y="0"/>
                </a:lnTo>
                <a:lnTo>
                  <a:pt x="593298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09933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7115485" y="550545"/>
            <a:ext cx="10909466" cy="61170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448"/>
              </a:lnSpc>
            </a:pPr>
            <a:r>
              <a:rPr lang="en-US" sz="6800" spc="337" dirty="0">
                <a:solidFill>
                  <a:srgbClr val="191919"/>
                </a:solidFill>
                <a:latin typeface="Aileron"/>
              </a:rPr>
              <a:t>1 De novo Jesus </a:t>
            </a:r>
            <a:r>
              <a:rPr lang="en-US" sz="6800" spc="337" dirty="0" err="1">
                <a:solidFill>
                  <a:srgbClr val="191919"/>
                </a:solidFill>
                <a:latin typeface="Aileron"/>
              </a:rPr>
              <a:t>lhes</a:t>
            </a:r>
            <a:r>
              <a:rPr lang="en-US" sz="6800" spc="337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6800" spc="337" dirty="0" err="1">
                <a:solidFill>
                  <a:srgbClr val="191919"/>
                </a:solidFill>
                <a:latin typeface="Aileron"/>
              </a:rPr>
              <a:t>falou</a:t>
            </a:r>
            <a:r>
              <a:rPr lang="en-US" sz="6800" spc="337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6800" spc="337" dirty="0" err="1">
                <a:solidFill>
                  <a:srgbClr val="191919"/>
                </a:solidFill>
                <a:latin typeface="Aileron"/>
              </a:rPr>
              <a:t>por</a:t>
            </a:r>
            <a:r>
              <a:rPr lang="en-US" sz="6800" spc="337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6800" spc="337" dirty="0" err="1">
                <a:solidFill>
                  <a:srgbClr val="191919"/>
                </a:solidFill>
                <a:latin typeface="Aileron"/>
              </a:rPr>
              <a:t>parábolas</a:t>
            </a:r>
            <a:r>
              <a:rPr lang="en-US" sz="6800" spc="337" dirty="0">
                <a:solidFill>
                  <a:srgbClr val="191919"/>
                </a:solidFill>
                <a:latin typeface="Aileron"/>
              </a:rPr>
              <a:t>, </a:t>
            </a:r>
            <a:r>
              <a:rPr lang="en-US" sz="6800" spc="337" dirty="0" err="1">
                <a:solidFill>
                  <a:srgbClr val="191919"/>
                </a:solidFill>
                <a:latin typeface="Aileron"/>
              </a:rPr>
              <a:t>dizendo</a:t>
            </a:r>
            <a:r>
              <a:rPr lang="en-US" sz="6800" spc="337" dirty="0">
                <a:solidFill>
                  <a:srgbClr val="191919"/>
                </a:solidFill>
                <a:latin typeface="Aileron"/>
              </a:rPr>
              <a:t>:</a:t>
            </a:r>
          </a:p>
          <a:p>
            <a:pPr>
              <a:lnSpc>
                <a:spcPts val="9448"/>
              </a:lnSpc>
            </a:pPr>
            <a:endParaRPr/>
          </a:p>
          <a:p>
            <a:pPr>
              <a:lnSpc>
                <a:spcPts val="10068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EA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0736" y="0"/>
            <a:ext cx="6017128" cy="10287000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3" name="Freeform 3"/>
          <p:cNvSpPr/>
          <p:nvPr/>
        </p:nvSpPr>
        <p:spPr>
          <a:xfrm>
            <a:off x="-49807" y="0"/>
            <a:ext cx="5986566" cy="10287000"/>
          </a:xfrm>
          <a:custGeom>
            <a:avLst/>
            <a:gdLst/>
            <a:ahLst/>
            <a:cxnLst/>
            <a:rect l="l" t="t" r="r" b="b"/>
            <a:pathLst>
              <a:path w="5986566" h="10287000">
                <a:moveTo>
                  <a:pt x="0" y="0"/>
                </a:moveTo>
                <a:lnTo>
                  <a:pt x="5986567" y="0"/>
                </a:lnTo>
                <a:lnTo>
                  <a:pt x="598656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625" r="-5625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531497" y="175039"/>
            <a:ext cx="11493458" cy="12747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4600" spc="236" dirty="0">
                <a:solidFill>
                  <a:srgbClr val="191919"/>
                </a:solidFill>
                <a:latin typeface="Aileron"/>
              </a:rPr>
              <a:t>2 — O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Reino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dos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Céus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é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semelhante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a um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rei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que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preparou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uma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festa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de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casamento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para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seu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filho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.</a:t>
            </a:r>
          </a:p>
          <a:p>
            <a:pPr>
              <a:lnSpc>
                <a:spcPts val="6600"/>
              </a:lnSpc>
            </a:pPr>
            <a:r>
              <a:rPr lang="en-US" sz="4600" spc="236" dirty="0">
                <a:solidFill>
                  <a:srgbClr val="191919"/>
                </a:solidFill>
                <a:latin typeface="Aileron"/>
              </a:rPr>
              <a:t>3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Enviou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os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seus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servos a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chamar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os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convidados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para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a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festa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,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mas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estes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não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quiseram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vir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.</a:t>
            </a:r>
          </a:p>
          <a:p>
            <a:pPr>
              <a:lnSpc>
                <a:spcPts val="6600"/>
              </a:lnSpc>
            </a:pPr>
            <a:r>
              <a:rPr lang="en-US" sz="4600" spc="236" dirty="0">
                <a:solidFill>
                  <a:srgbClr val="191919"/>
                </a:solidFill>
                <a:latin typeface="Aileron"/>
              </a:rPr>
              <a:t>4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Enviou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ainda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outros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servos,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dizendo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: "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Digam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aos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convidados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: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Eis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que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já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preparei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o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meu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banquete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;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os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meus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bois e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animais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da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engorda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já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foram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abatidos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, e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tudo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está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pronto;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venham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para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a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festa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."</a:t>
            </a:r>
          </a:p>
          <a:p>
            <a:pPr>
              <a:lnSpc>
                <a:spcPts val="9793"/>
              </a:lnSpc>
            </a:pPr>
            <a:endParaRPr/>
          </a:p>
          <a:p>
            <a:pPr>
              <a:lnSpc>
                <a:spcPts val="10434"/>
              </a:lnSpc>
            </a:pPr>
            <a:endParaRPr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EA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0736" y="0"/>
            <a:ext cx="6017128" cy="10287000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3" name="Freeform 3"/>
          <p:cNvSpPr/>
          <p:nvPr/>
        </p:nvSpPr>
        <p:spPr>
          <a:xfrm>
            <a:off x="-914548" y="-634962"/>
            <a:ext cx="6725604" cy="11556923"/>
          </a:xfrm>
          <a:custGeom>
            <a:avLst/>
            <a:gdLst/>
            <a:ahLst/>
            <a:cxnLst/>
            <a:rect l="l" t="t" r="r" b="b"/>
            <a:pathLst>
              <a:path w="6725603" h="11556922">
                <a:moveTo>
                  <a:pt x="0" y="0"/>
                </a:moveTo>
                <a:lnTo>
                  <a:pt x="6725603" y="0"/>
                </a:lnTo>
                <a:lnTo>
                  <a:pt x="6725603" y="11556922"/>
                </a:lnTo>
                <a:lnTo>
                  <a:pt x="0" y="1155692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6633" r="-66633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531497" y="603667"/>
            <a:ext cx="11493458" cy="12747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4600" spc="236" dirty="0">
                <a:solidFill>
                  <a:srgbClr val="191919"/>
                </a:solidFill>
                <a:latin typeface="Aileron"/>
              </a:rPr>
              <a:t>5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Mas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os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convidados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não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se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importaram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e se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foram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, um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para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o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seu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campo,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outro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para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o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seu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negócio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.</a:t>
            </a:r>
          </a:p>
          <a:p>
            <a:pPr>
              <a:lnSpc>
                <a:spcPts val="6600"/>
              </a:lnSpc>
            </a:pPr>
            <a:r>
              <a:rPr lang="en-US" sz="4600" spc="236" dirty="0">
                <a:solidFill>
                  <a:srgbClr val="191919"/>
                </a:solidFill>
                <a:latin typeface="Aileron"/>
              </a:rPr>
              <a:t>6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Outros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,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agarrando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os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servos,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os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maltrataram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e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mataram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.</a:t>
            </a:r>
          </a:p>
          <a:p>
            <a:pPr>
              <a:lnSpc>
                <a:spcPts val="6600"/>
              </a:lnSpc>
            </a:pPr>
            <a:r>
              <a:rPr lang="en-US" sz="4600" spc="236" dirty="0">
                <a:solidFill>
                  <a:srgbClr val="191919"/>
                </a:solidFill>
                <a:latin typeface="Aileron"/>
              </a:rPr>
              <a:t>7 — O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rei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ficou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furioso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e,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enviando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as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suas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tropas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,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exterminou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aqueles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assassinos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e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incendiou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a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cidade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deles.</a:t>
            </a:r>
          </a:p>
          <a:p>
            <a:pPr>
              <a:lnSpc>
                <a:spcPts val="6600"/>
              </a:lnSpc>
            </a:pPr>
            <a:r>
              <a:rPr lang="en-US" sz="4600" spc="236" dirty="0">
                <a:solidFill>
                  <a:srgbClr val="191919"/>
                </a:solidFill>
                <a:latin typeface="Aileron"/>
              </a:rPr>
              <a:t>8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Então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disse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aos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seus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servos: </a:t>
            </a:r>
          </a:p>
          <a:p>
            <a:pPr>
              <a:lnSpc>
                <a:spcPts val="6600"/>
              </a:lnSpc>
            </a:pPr>
            <a:r>
              <a:rPr lang="en-US" sz="4600" spc="236" dirty="0">
                <a:solidFill>
                  <a:srgbClr val="191919"/>
                </a:solidFill>
                <a:latin typeface="Aileron"/>
              </a:rPr>
              <a:t>"A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festa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está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pronta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,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mas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os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convidados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não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eram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dignos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.</a:t>
            </a:r>
          </a:p>
          <a:p>
            <a:pPr>
              <a:lnSpc>
                <a:spcPts val="6600"/>
              </a:lnSpc>
            </a:pPr>
            <a:endParaRPr/>
          </a:p>
          <a:p>
            <a:pPr>
              <a:lnSpc>
                <a:spcPts val="9793"/>
              </a:lnSpc>
            </a:pPr>
            <a:endParaRPr/>
          </a:p>
          <a:p>
            <a:pPr>
              <a:lnSpc>
                <a:spcPts val="10434"/>
              </a:lnSpc>
            </a:pPr>
            <a:endParaRPr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EA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0736" y="0"/>
            <a:ext cx="6017128" cy="10287000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3" name="Freeform 3"/>
          <p:cNvSpPr/>
          <p:nvPr/>
        </p:nvSpPr>
        <p:spPr>
          <a:xfrm>
            <a:off x="-49807" y="0"/>
            <a:ext cx="5959778" cy="10287000"/>
          </a:xfrm>
          <a:custGeom>
            <a:avLst/>
            <a:gdLst/>
            <a:ahLst/>
            <a:cxnLst/>
            <a:rect l="l" t="t" r="r" b="b"/>
            <a:pathLst>
              <a:path w="5959777" h="10287000">
                <a:moveTo>
                  <a:pt x="0" y="0"/>
                </a:moveTo>
                <a:lnTo>
                  <a:pt x="5959777" y="0"/>
                </a:lnTo>
                <a:lnTo>
                  <a:pt x="595977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356" r="-10356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531497" y="603667"/>
            <a:ext cx="11493458" cy="9361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r>
              <a:rPr lang="en-US" sz="4600" spc="236" dirty="0">
                <a:solidFill>
                  <a:srgbClr val="191919"/>
                </a:solidFill>
                <a:latin typeface="Aileron"/>
              </a:rPr>
              <a:t>9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Vão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,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pois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,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para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as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encruzilhadas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dos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caminhos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e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convidem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para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o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banquete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todos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os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que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vocês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encontrarem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."</a:t>
            </a:r>
          </a:p>
          <a:p>
            <a:pPr>
              <a:lnSpc>
                <a:spcPts val="6600"/>
              </a:lnSpc>
            </a:pPr>
            <a:r>
              <a:rPr lang="en-US" sz="4600" spc="236" dirty="0">
                <a:solidFill>
                  <a:srgbClr val="191919"/>
                </a:solidFill>
                <a:latin typeface="Aileron"/>
              </a:rPr>
              <a:t>10 E,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saindo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aqueles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servos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pelas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estradas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,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reuniram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todos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os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que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encontraram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,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maus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e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bons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; e a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sala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do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banquete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ficou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cheia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 de </a:t>
            </a:r>
            <a:r>
              <a:rPr lang="en-US" sz="4600" spc="236" dirty="0" err="1">
                <a:solidFill>
                  <a:srgbClr val="191919"/>
                </a:solidFill>
                <a:latin typeface="Aileron"/>
              </a:rPr>
              <a:t>convidados</a:t>
            </a:r>
            <a:r>
              <a:rPr lang="en-US" sz="4600" spc="236" dirty="0">
                <a:solidFill>
                  <a:srgbClr val="191919"/>
                </a:solidFill>
                <a:latin typeface="Aileron"/>
              </a:rPr>
              <a:t>.</a:t>
            </a:r>
          </a:p>
          <a:p>
            <a:pPr>
              <a:lnSpc>
                <a:spcPts val="6600"/>
              </a:lnSpc>
            </a:pPr>
            <a:endParaRPr/>
          </a:p>
          <a:p>
            <a:pPr>
              <a:lnSpc>
                <a:spcPts val="9793"/>
              </a:lnSpc>
            </a:pPr>
            <a:endParaRPr/>
          </a:p>
          <a:p>
            <a:pPr>
              <a:lnSpc>
                <a:spcPts val="10434"/>
              </a:lnSpc>
            </a:pPr>
            <a:endParaRPr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EA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0736" y="0"/>
            <a:ext cx="6017128" cy="10287000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3" name="Freeform 3"/>
          <p:cNvSpPr/>
          <p:nvPr/>
        </p:nvSpPr>
        <p:spPr>
          <a:xfrm>
            <a:off x="-49807" y="0"/>
            <a:ext cx="5959778" cy="10287000"/>
          </a:xfrm>
          <a:custGeom>
            <a:avLst/>
            <a:gdLst/>
            <a:ahLst/>
            <a:cxnLst/>
            <a:rect l="l" t="t" r="r" b="b"/>
            <a:pathLst>
              <a:path w="5959777" h="10287000">
                <a:moveTo>
                  <a:pt x="0" y="0"/>
                </a:moveTo>
                <a:lnTo>
                  <a:pt x="5959777" y="0"/>
                </a:lnTo>
                <a:lnTo>
                  <a:pt x="595977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356" r="-10356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477919" y="-709008"/>
            <a:ext cx="11493458" cy="14285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00"/>
              </a:lnSpc>
            </a:pPr>
            <a:endParaRPr/>
          </a:p>
          <a:p>
            <a:pPr>
              <a:lnSpc>
                <a:spcPts val="6461"/>
              </a:lnSpc>
            </a:pPr>
            <a:r>
              <a:rPr lang="en-US" sz="4600" spc="230" dirty="0">
                <a:solidFill>
                  <a:srgbClr val="191919"/>
                </a:solidFill>
                <a:latin typeface="Aileron"/>
              </a:rPr>
              <a:t>11 — </a:t>
            </a:r>
            <a:r>
              <a:rPr lang="en-US" sz="4600" spc="230" dirty="0" err="1">
                <a:solidFill>
                  <a:srgbClr val="191919"/>
                </a:solidFill>
                <a:latin typeface="Aileron"/>
              </a:rPr>
              <a:t>Mas</a:t>
            </a:r>
            <a:r>
              <a:rPr lang="en-US" sz="4600" spc="230" dirty="0">
                <a:solidFill>
                  <a:srgbClr val="191919"/>
                </a:solidFill>
                <a:latin typeface="Aileron"/>
              </a:rPr>
              <a:t>, </a:t>
            </a:r>
            <a:r>
              <a:rPr lang="en-US" sz="4600" spc="230" dirty="0" err="1">
                <a:solidFill>
                  <a:srgbClr val="191919"/>
                </a:solidFill>
                <a:latin typeface="Aileron"/>
              </a:rPr>
              <a:t>quando</a:t>
            </a:r>
            <a:r>
              <a:rPr lang="en-US" sz="4600" spc="230" dirty="0">
                <a:solidFill>
                  <a:srgbClr val="191919"/>
                </a:solidFill>
                <a:latin typeface="Aileron"/>
              </a:rPr>
              <a:t> o </a:t>
            </a:r>
            <a:r>
              <a:rPr lang="en-US" sz="4600" spc="230" dirty="0" err="1">
                <a:solidFill>
                  <a:srgbClr val="191919"/>
                </a:solidFill>
                <a:latin typeface="Aileron"/>
              </a:rPr>
              <a:t>rei</a:t>
            </a:r>
            <a:r>
              <a:rPr lang="en-US" sz="4600" spc="230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0" dirty="0" err="1">
                <a:solidFill>
                  <a:srgbClr val="191919"/>
                </a:solidFill>
                <a:latin typeface="Aileron"/>
              </a:rPr>
              <a:t>entrou</a:t>
            </a:r>
            <a:r>
              <a:rPr lang="en-US" sz="4600" spc="230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0" dirty="0" err="1">
                <a:solidFill>
                  <a:srgbClr val="191919"/>
                </a:solidFill>
                <a:latin typeface="Aileron"/>
              </a:rPr>
              <a:t>para</a:t>
            </a:r>
            <a:r>
              <a:rPr lang="en-US" sz="4600" spc="230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0" dirty="0" err="1">
                <a:solidFill>
                  <a:srgbClr val="191919"/>
                </a:solidFill>
                <a:latin typeface="Aileron"/>
              </a:rPr>
              <a:t>ver</a:t>
            </a:r>
            <a:r>
              <a:rPr lang="en-US" sz="4600" spc="230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0" dirty="0" err="1">
                <a:solidFill>
                  <a:srgbClr val="191919"/>
                </a:solidFill>
                <a:latin typeface="Aileron"/>
              </a:rPr>
              <a:t>os</a:t>
            </a:r>
            <a:r>
              <a:rPr lang="en-US" sz="4600" spc="230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0" dirty="0" err="1">
                <a:solidFill>
                  <a:srgbClr val="191919"/>
                </a:solidFill>
                <a:latin typeface="Aileron"/>
              </a:rPr>
              <a:t>que</a:t>
            </a:r>
            <a:r>
              <a:rPr lang="en-US" sz="4600" spc="230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0" dirty="0" err="1">
                <a:solidFill>
                  <a:srgbClr val="191919"/>
                </a:solidFill>
                <a:latin typeface="Aileron"/>
              </a:rPr>
              <a:t>estavam</a:t>
            </a:r>
            <a:r>
              <a:rPr lang="en-US" sz="4600" spc="230" dirty="0">
                <a:solidFill>
                  <a:srgbClr val="191919"/>
                </a:solidFill>
                <a:latin typeface="Aileron"/>
              </a:rPr>
              <a:t> à mesa, </a:t>
            </a:r>
            <a:r>
              <a:rPr lang="en-US" sz="4600" spc="230" dirty="0" err="1">
                <a:solidFill>
                  <a:srgbClr val="191919"/>
                </a:solidFill>
                <a:latin typeface="Aileron"/>
              </a:rPr>
              <a:t>notou</a:t>
            </a:r>
            <a:r>
              <a:rPr lang="en-US" sz="4600" spc="230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0" dirty="0" err="1">
                <a:solidFill>
                  <a:srgbClr val="191919"/>
                </a:solidFill>
                <a:latin typeface="Aileron"/>
              </a:rPr>
              <a:t>ali</a:t>
            </a:r>
            <a:r>
              <a:rPr lang="en-US" sz="4600" spc="230" dirty="0">
                <a:solidFill>
                  <a:srgbClr val="191919"/>
                </a:solidFill>
                <a:latin typeface="Aileron"/>
              </a:rPr>
              <a:t> um </a:t>
            </a:r>
            <a:r>
              <a:rPr lang="en-US" sz="4600" spc="230" dirty="0" err="1">
                <a:solidFill>
                  <a:srgbClr val="191919"/>
                </a:solidFill>
                <a:latin typeface="Aileron"/>
              </a:rPr>
              <a:t>homem</a:t>
            </a:r>
            <a:r>
              <a:rPr lang="en-US" sz="4600" spc="230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0" dirty="0" err="1">
                <a:solidFill>
                  <a:srgbClr val="191919"/>
                </a:solidFill>
                <a:latin typeface="Aileron"/>
              </a:rPr>
              <a:t>que</a:t>
            </a:r>
            <a:r>
              <a:rPr lang="en-US" sz="4600" spc="230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0" dirty="0" err="1">
                <a:solidFill>
                  <a:srgbClr val="191919"/>
                </a:solidFill>
                <a:latin typeface="Aileron"/>
              </a:rPr>
              <a:t>não</a:t>
            </a:r>
            <a:r>
              <a:rPr lang="en-US" sz="4600" spc="230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0" dirty="0" err="1">
                <a:solidFill>
                  <a:srgbClr val="191919"/>
                </a:solidFill>
                <a:latin typeface="Aileron"/>
              </a:rPr>
              <a:t>trazia</a:t>
            </a:r>
            <a:r>
              <a:rPr lang="en-US" sz="4600" spc="230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0" dirty="0" err="1">
                <a:solidFill>
                  <a:srgbClr val="191919"/>
                </a:solidFill>
                <a:latin typeface="Aileron"/>
              </a:rPr>
              <a:t>veste</a:t>
            </a:r>
            <a:r>
              <a:rPr lang="en-US" sz="4600" spc="230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0" dirty="0" err="1">
                <a:solidFill>
                  <a:srgbClr val="191919"/>
                </a:solidFill>
                <a:latin typeface="Aileron"/>
              </a:rPr>
              <a:t>nupcial</a:t>
            </a:r>
            <a:endParaRPr lang="en-US" sz="4600" spc="230" dirty="0">
              <a:solidFill>
                <a:srgbClr val="191919"/>
              </a:solidFill>
              <a:latin typeface="Aileron"/>
            </a:endParaRPr>
          </a:p>
          <a:p>
            <a:pPr>
              <a:lnSpc>
                <a:spcPts val="6461"/>
              </a:lnSpc>
            </a:pPr>
            <a:r>
              <a:rPr lang="en-US" sz="4600" spc="230" dirty="0">
                <a:solidFill>
                  <a:srgbClr val="191919"/>
                </a:solidFill>
                <a:latin typeface="Aileron"/>
              </a:rPr>
              <a:t>12 e </a:t>
            </a:r>
            <a:r>
              <a:rPr lang="en-US" sz="4600" spc="230" dirty="0" err="1">
                <a:solidFill>
                  <a:srgbClr val="191919"/>
                </a:solidFill>
                <a:latin typeface="Aileron"/>
              </a:rPr>
              <a:t>perguntou-lhe</a:t>
            </a:r>
            <a:r>
              <a:rPr lang="en-US" sz="4600" spc="230" dirty="0">
                <a:solidFill>
                  <a:srgbClr val="191919"/>
                </a:solidFill>
                <a:latin typeface="Aileron"/>
              </a:rPr>
              <a:t>: "Amigo, </a:t>
            </a:r>
            <a:r>
              <a:rPr lang="en-US" sz="4600" spc="230" dirty="0" err="1">
                <a:solidFill>
                  <a:srgbClr val="191919"/>
                </a:solidFill>
                <a:latin typeface="Aileron"/>
              </a:rPr>
              <a:t>como</a:t>
            </a:r>
            <a:r>
              <a:rPr lang="en-US" sz="4600" spc="230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0" dirty="0" err="1">
                <a:solidFill>
                  <a:srgbClr val="191919"/>
                </a:solidFill>
                <a:latin typeface="Aileron"/>
              </a:rPr>
              <a:t>você</a:t>
            </a:r>
            <a:r>
              <a:rPr lang="en-US" sz="4600" spc="230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0" dirty="0" err="1">
                <a:solidFill>
                  <a:srgbClr val="191919"/>
                </a:solidFill>
                <a:latin typeface="Aileron"/>
              </a:rPr>
              <a:t>entrou</a:t>
            </a:r>
            <a:r>
              <a:rPr lang="en-US" sz="4600" spc="230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0" dirty="0" err="1">
                <a:solidFill>
                  <a:srgbClr val="191919"/>
                </a:solidFill>
                <a:latin typeface="Aileron"/>
              </a:rPr>
              <a:t>aqui</a:t>
            </a:r>
            <a:r>
              <a:rPr lang="en-US" sz="4600" spc="230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0" dirty="0" err="1">
                <a:solidFill>
                  <a:srgbClr val="191919"/>
                </a:solidFill>
                <a:latin typeface="Aileron"/>
              </a:rPr>
              <a:t>sem</a:t>
            </a:r>
            <a:r>
              <a:rPr lang="en-US" sz="4600" spc="230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0" dirty="0" err="1">
                <a:solidFill>
                  <a:srgbClr val="191919"/>
                </a:solidFill>
                <a:latin typeface="Aileron"/>
              </a:rPr>
              <a:t>veste</a:t>
            </a:r>
            <a:r>
              <a:rPr lang="en-US" sz="4600" spc="230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0" dirty="0" err="1">
                <a:solidFill>
                  <a:srgbClr val="191919"/>
                </a:solidFill>
                <a:latin typeface="Aileron"/>
              </a:rPr>
              <a:t>nupcial</a:t>
            </a:r>
            <a:r>
              <a:rPr lang="en-US" sz="4600" spc="230" dirty="0">
                <a:solidFill>
                  <a:srgbClr val="191919"/>
                </a:solidFill>
                <a:latin typeface="Aileron"/>
              </a:rPr>
              <a:t>?" E </a:t>
            </a:r>
            <a:r>
              <a:rPr lang="en-US" sz="4600" spc="230" dirty="0" err="1">
                <a:solidFill>
                  <a:srgbClr val="191919"/>
                </a:solidFill>
                <a:latin typeface="Aileron"/>
              </a:rPr>
              <a:t>ele</a:t>
            </a:r>
            <a:r>
              <a:rPr lang="en-US" sz="4600" spc="230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0" dirty="0" err="1">
                <a:solidFill>
                  <a:srgbClr val="191919"/>
                </a:solidFill>
                <a:latin typeface="Aileron"/>
              </a:rPr>
              <a:t>emudeceu</a:t>
            </a:r>
            <a:r>
              <a:rPr lang="en-US" sz="4600" spc="230" dirty="0">
                <a:solidFill>
                  <a:srgbClr val="191919"/>
                </a:solidFill>
                <a:latin typeface="Aileron"/>
              </a:rPr>
              <a:t>.</a:t>
            </a:r>
          </a:p>
          <a:p>
            <a:pPr>
              <a:lnSpc>
                <a:spcPts val="6461"/>
              </a:lnSpc>
            </a:pPr>
            <a:r>
              <a:rPr lang="en-US" sz="4600" spc="230" dirty="0">
                <a:solidFill>
                  <a:srgbClr val="191919"/>
                </a:solidFill>
                <a:latin typeface="Aileron"/>
              </a:rPr>
              <a:t>13 </a:t>
            </a:r>
            <a:r>
              <a:rPr lang="en-US" sz="4600" spc="230" dirty="0" err="1">
                <a:solidFill>
                  <a:srgbClr val="191919"/>
                </a:solidFill>
                <a:latin typeface="Aileron"/>
              </a:rPr>
              <a:t>Então</a:t>
            </a:r>
            <a:r>
              <a:rPr lang="en-US" sz="4600" spc="230" dirty="0">
                <a:solidFill>
                  <a:srgbClr val="191919"/>
                </a:solidFill>
                <a:latin typeface="Aileron"/>
              </a:rPr>
              <a:t> o </a:t>
            </a:r>
            <a:r>
              <a:rPr lang="en-US" sz="4600" spc="230" dirty="0" err="1">
                <a:solidFill>
                  <a:srgbClr val="191919"/>
                </a:solidFill>
                <a:latin typeface="Aileron"/>
              </a:rPr>
              <a:t>rei</a:t>
            </a:r>
            <a:r>
              <a:rPr lang="en-US" sz="4600" spc="230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0" dirty="0" err="1">
                <a:solidFill>
                  <a:srgbClr val="191919"/>
                </a:solidFill>
                <a:latin typeface="Aileron"/>
              </a:rPr>
              <a:t>ordenou</a:t>
            </a:r>
            <a:r>
              <a:rPr lang="en-US" sz="4600" spc="230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0" dirty="0" err="1">
                <a:solidFill>
                  <a:srgbClr val="191919"/>
                </a:solidFill>
                <a:latin typeface="Aileron"/>
              </a:rPr>
              <a:t>aos</a:t>
            </a:r>
            <a:r>
              <a:rPr lang="en-US" sz="4600" spc="230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0" dirty="0" err="1">
                <a:solidFill>
                  <a:srgbClr val="191919"/>
                </a:solidFill>
                <a:latin typeface="Aileron"/>
              </a:rPr>
              <a:t>serventes</a:t>
            </a:r>
            <a:r>
              <a:rPr lang="en-US" sz="4600" spc="230" dirty="0">
                <a:solidFill>
                  <a:srgbClr val="191919"/>
                </a:solidFill>
                <a:latin typeface="Aileron"/>
              </a:rPr>
              <a:t>: "</a:t>
            </a:r>
            <a:r>
              <a:rPr lang="en-US" sz="4600" spc="230" dirty="0" err="1">
                <a:solidFill>
                  <a:srgbClr val="191919"/>
                </a:solidFill>
                <a:latin typeface="Aileron"/>
              </a:rPr>
              <a:t>Amarrem</a:t>
            </a:r>
            <a:r>
              <a:rPr lang="en-US" sz="4600" spc="230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0" dirty="0" err="1">
                <a:solidFill>
                  <a:srgbClr val="191919"/>
                </a:solidFill>
                <a:latin typeface="Aileron"/>
              </a:rPr>
              <a:t>os</a:t>
            </a:r>
            <a:r>
              <a:rPr lang="en-US" sz="4600" spc="230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0" dirty="0" err="1">
                <a:solidFill>
                  <a:srgbClr val="191919"/>
                </a:solidFill>
                <a:latin typeface="Aileron"/>
              </a:rPr>
              <a:t>pés</a:t>
            </a:r>
            <a:r>
              <a:rPr lang="en-US" sz="4600" spc="230" dirty="0">
                <a:solidFill>
                  <a:srgbClr val="191919"/>
                </a:solidFill>
                <a:latin typeface="Aileron"/>
              </a:rPr>
              <a:t> e as </a:t>
            </a:r>
            <a:r>
              <a:rPr lang="en-US" sz="4600" spc="230" dirty="0" err="1">
                <a:solidFill>
                  <a:srgbClr val="191919"/>
                </a:solidFill>
                <a:latin typeface="Aileron"/>
              </a:rPr>
              <a:t>mãos</a:t>
            </a:r>
            <a:r>
              <a:rPr lang="en-US" sz="4600" spc="230" dirty="0">
                <a:solidFill>
                  <a:srgbClr val="191919"/>
                </a:solidFill>
                <a:latin typeface="Aileron"/>
              </a:rPr>
              <a:t> dele e </a:t>
            </a:r>
            <a:r>
              <a:rPr lang="en-US" sz="4600" spc="230" dirty="0" err="1">
                <a:solidFill>
                  <a:srgbClr val="191919"/>
                </a:solidFill>
                <a:latin typeface="Aileron"/>
              </a:rPr>
              <a:t>atirem</a:t>
            </a:r>
            <a:r>
              <a:rPr lang="en-US" sz="4600" spc="230" dirty="0">
                <a:solidFill>
                  <a:srgbClr val="191919"/>
                </a:solidFill>
                <a:latin typeface="Aileron"/>
              </a:rPr>
              <a:t>-no </a:t>
            </a:r>
            <a:r>
              <a:rPr lang="en-US" sz="4600" spc="230" dirty="0" err="1">
                <a:solidFill>
                  <a:srgbClr val="191919"/>
                </a:solidFill>
                <a:latin typeface="Aileron"/>
              </a:rPr>
              <a:t>para</a:t>
            </a:r>
            <a:r>
              <a:rPr lang="en-US" sz="4600" spc="230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0" dirty="0" err="1">
                <a:solidFill>
                  <a:srgbClr val="191919"/>
                </a:solidFill>
                <a:latin typeface="Aileron"/>
              </a:rPr>
              <a:t>fora</a:t>
            </a:r>
            <a:r>
              <a:rPr lang="en-US" sz="4600" spc="230" dirty="0">
                <a:solidFill>
                  <a:srgbClr val="191919"/>
                </a:solidFill>
                <a:latin typeface="Aileron"/>
              </a:rPr>
              <a:t>, </a:t>
            </a:r>
            <a:r>
              <a:rPr lang="en-US" sz="4600" spc="230" dirty="0" err="1">
                <a:solidFill>
                  <a:srgbClr val="191919"/>
                </a:solidFill>
                <a:latin typeface="Aileron"/>
              </a:rPr>
              <a:t>nas</a:t>
            </a:r>
            <a:r>
              <a:rPr lang="en-US" sz="4600" spc="230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0" dirty="0" err="1">
                <a:solidFill>
                  <a:srgbClr val="191919"/>
                </a:solidFill>
                <a:latin typeface="Aileron"/>
              </a:rPr>
              <a:t>trevas</a:t>
            </a:r>
            <a:r>
              <a:rPr lang="en-US" sz="4600" spc="230" dirty="0">
                <a:solidFill>
                  <a:srgbClr val="191919"/>
                </a:solidFill>
                <a:latin typeface="Aileron"/>
              </a:rPr>
              <a:t>; </a:t>
            </a:r>
            <a:r>
              <a:rPr lang="en-US" sz="4600" spc="230" dirty="0" err="1">
                <a:solidFill>
                  <a:srgbClr val="191919"/>
                </a:solidFill>
                <a:latin typeface="Aileron"/>
              </a:rPr>
              <a:t>ali</a:t>
            </a:r>
            <a:r>
              <a:rPr lang="en-US" sz="4600" spc="230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0" dirty="0" err="1">
                <a:solidFill>
                  <a:srgbClr val="191919"/>
                </a:solidFill>
                <a:latin typeface="Aileron"/>
              </a:rPr>
              <a:t>haverá</a:t>
            </a:r>
            <a:r>
              <a:rPr lang="en-US" sz="4600" spc="230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0" dirty="0" err="1">
                <a:solidFill>
                  <a:srgbClr val="191919"/>
                </a:solidFill>
                <a:latin typeface="Aileron"/>
              </a:rPr>
              <a:t>choro</a:t>
            </a:r>
            <a:r>
              <a:rPr lang="en-US" sz="4600" spc="230" dirty="0">
                <a:solidFill>
                  <a:srgbClr val="191919"/>
                </a:solidFill>
                <a:latin typeface="Aileron"/>
              </a:rPr>
              <a:t> e ranger de </a:t>
            </a:r>
            <a:r>
              <a:rPr lang="en-US" sz="4600" spc="230" dirty="0" err="1">
                <a:solidFill>
                  <a:srgbClr val="191919"/>
                </a:solidFill>
                <a:latin typeface="Aileron"/>
              </a:rPr>
              <a:t>dentes</a:t>
            </a:r>
            <a:r>
              <a:rPr lang="en-US" sz="4600" spc="230" dirty="0">
                <a:solidFill>
                  <a:srgbClr val="191919"/>
                </a:solidFill>
                <a:latin typeface="Aileron"/>
              </a:rPr>
              <a:t>."</a:t>
            </a:r>
          </a:p>
          <a:p>
            <a:pPr>
              <a:lnSpc>
                <a:spcPts val="6461"/>
              </a:lnSpc>
            </a:pPr>
            <a:r>
              <a:rPr lang="en-US" sz="4600" spc="230" dirty="0">
                <a:solidFill>
                  <a:srgbClr val="191919"/>
                </a:solidFill>
                <a:latin typeface="Aileron"/>
              </a:rPr>
              <a:t>14 </a:t>
            </a:r>
            <a:r>
              <a:rPr lang="en-US" sz="4600" spc="230" dirty="0" err="1">
                <a:solidFill>
                  <a:srgbClr val="191919"/>
                </a:solidFill>
                <a:latin typeface="Aileron"/>
              </a:rPr>
              <a:t>Porque</a:t>
            </a:r>
            <a:r>
              <a:rPr lang="en-US" sz="4600" spc="230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0" dirty="0" err="1">
                <a:solidFill>
                  <a:srgbClr val="191919"/>
                </a:solidFill>
                <a:latin typeface="Aileron"/>
              </a:rPr>
              <a:t>muitos</a:t>
            </a:r>
            <a:r>
              <a:rPr lang="en-US" sz="4600" spc="230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0" dirty="0" err="1">
                <a:solidFill>
                  <a:srgbClr val="191919"/>
                </a:solidFill>
                <a:latin typeface="Aileron"/>
              </a:rPr>
              <a:t>são</a:t>
            </a:r>
            <a:r>
              <a:rPr lang="en-US" sz="4600" spc="230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0" dirty="0" err="1">
                <a:solidFill>
                  <a:srgbClr val="191919"/>
                </a:solidFill>
                <a:latin typeface="Aileron"/>
              </a:rPr>
              <a:t>chamados</a:t>
            </a:r>
            <a:r>
              <a:rPr lang="en-US" sz="4600" spc="230" dirty="0">
                <a:solidFill>
                  <a:srgbClr val="191919"/>
                </a:solidFill>
                <a:latin typeface="Aileron"/>
              </a:rPr>
              <a:t>, </a:t>
            </a:r>
            <a:r>
              <a:rPr lang="en-US" sz="4600" spc="230" dirty="0" err="1">
                <a:solidFill>
                  <a:srgbClr val="191919"/>
                </a:solidFill>
                <a:latin typeface="Aileron"/>
              </a:rPr>
              <a:t>mas</a:t>
            </a:r>
            <a:r>
              <a:rPr lang="en-US" sz="4600" spc="230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0" dirty="0" err="1">
                <a:solidFill>
                  <a:srgbClr val="191919"/>
                </a:solidFill>
                <a:latin typeface="Aileron"/>
              </a:rPr>
              <a:t>poucos</a:t>
            </a:r>
            <a:r>
              <a:rPr lang="en-US" sz="4600" spc="230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0" dirty="0" err="1">
                <a:solidFill>
                  <a:srgbClr val="191919"/>
                </a:solidFill>
                <a:latin typeface="Aileron"/>
              </a:rPr>
              <a:t>são</a:t>
            </a:r>
            <a:r>
              <a:rPr lang="en-US" sz="4600" spc="230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600" spc="230" dirty="0" err="1">
                <a:solidFill>
                  <a:srgbClr val="191919"/>
                </a:solidFill>
                <a:latin typeface="Aileron"/>
              </a:rPr>
              <a:t>escolhidos</a:t>
            </a:r>
            <a:r>
              <a:rPr lang="en-US" sz="4600" spc="230" dirty="0">
                <a:solidFill>
                  <a:srgbClr val="191919"/>
                </a:solidFill>
                <a:latin typeface="Aileron"/>
              </a:rPr>
              <a:t>.</a:t>
            </a:r>
          </a:p>
          <a:p>
            <a:pPr>
              <a:lnSpc>
                <a:spcPts val="6600"/>
              </a:lnSpc>
            </a:pPr>
            <a:endParaRPr/>
          </a:p>
          <a:p>
            <a:pPr>
              <a:lnSpc>
                <a:spcPts val="9793"/>
              </a:lnSpc>
            </a:pPr>
            <a:endParaRPr/>
          </a:p>
          <a:p>
            <a:pPr>
              <a:lnSpc>
                <a:spcPts val="10434"/>
              </a:lnSpc>
            </a:pPr>
            <a:endParaRPr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3" y="0"/>
            <a:ext cx="538442" cy="10287000"/>
          </a:xfrm>
          <a:prstGeom prst="rect">
            <a:avLst/>
          </a:prstGeom>
          <a:solidFill>
            <a:srgbClr val="37C9EF"/>
          </a:solidFill>
        </p:spPr>
      </p:sp>
      <p:grpSp>
        <p:nvGrpSpPr>
          <p:cNvPr id="4" name="Group 4"/>
          <p:cNvGrpSpPr/>
          <p:nvPr/>
        </p:nvGrpSpPr>
        <p:grpSpPr>
          <a:xfrm>
            <a:off x="1278651" y="3963068"/>
            <a:ext cx="16321186" cy="5386090"/>
            <a:chOff x="0" y="-76200"/>
            <a:chExt cx="21761580" cy="7181451"/>
          </a:xfrm>
        </p:grpSpPr>
        <p:sp>
          <p:nvSpPr>
            <p:cNvPr id="5" name="TextBox 5"/>
            <p:cNvSpPr txBox="1"/>
            <p:nvPr/>
          </p:nvSpPr>
          <p:spPr>
            <a:xfrm>
              <a:off x="0" y="-76200"/>
              <a:ext cx="21761580" cy="71814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425"/>
                </a:lnSpc>
              </a:pPr>
              <a:r>
                <a:rPr lang="en-US" sz="6400" spc="193" dirty="0" err="1">
                  <a:solidFill>
                    <a:srgbClr val="191919"/>
                  </a:solidFill>
                  <a:latin typeface="Aileron Ultra-Bold"/>
                </a:rPr>
                <a:t>Universalismo</a:t>
              </a:r>
              <a:r>
                <a:rPr lang="en-US" sz="6400" spc="193" dirty="0">
                  <a:solidFill>
                    <a:srgbClr val="191919"/>
                  </a:solidFill>
                  <a:latin typeface="Aileron Ultra-Bold"/>
                </a:rPr>
                <a:t>. </a:t>
              </a:r>
              <a:r>
                <a:rPr lang="en-US" sz="6400" spc="193" dirty="0" err="1">
                  <a:solidFill>
                    <a:srgbClr val="191919"/>
                  </a:solidFill>
                  <a:latin typeface="Aileron Ultra-Bold"/>
                </a:rPr>
                <a:t>Baseado</a:t>
              </a:r>
              <a:r>
                <a:rPr lang="en-US" sz="6400" spc="193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6400" spc="193" dirty="0" err="1">
                  <a:solidFill>
                    <a:srgbClr val="191919"/>
                  </a:solidFill>
                  <a:latin typeface="Aileron Ultra-Bold"/>
                </a:rPr>
                <a:t>na</a:t>
              </a:r>
              <a:r>
                <a:rPr lang="en-US" sz="6400" spc="193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6400" spc="193" dirty="0" err="1">
                  <a:solidFill>
                    <a:srgbClr val="191919"/>
                  </a:solidFill>
                  <a:latin typeface="Aileron Ultra-Bold"/>
                </a:rPr>
                <a:t>verdade</a:t>
              </a:r>
              <a:r>
                <a:rPr lang="en-US" sz="6400" spc="193" dirty="0">
                  <a:solidFill>
                    <a:srgbClr val="191919"/>
                  </a:solidFill>
                  <a:latin typeface="Aileron Ultra-Bold"/>
                </a:rPr>
                <a:t> de </a:t>
              </a:r>
              <a:r>
                <a:rPr lang="en-US" sz="6400" spc="193" dirty="0" err="1">
                  <a:solidFill>
                    <a:srgbClr val="191919"/>
                  </a:solidFill>
                  <a:latin typeface="Aileron Ultra-Bold"/>
                </a:rPr>
                <a:t>que</a:t>
              </a:r>
              <a:r>
                <a:rPr lang="en-US" sz="6400" spc="193" dirty="0">
                  <a:solidFill>
                    <a:srgbClr val="191919"/>
                  </a:solidFill>
                  <a:latin typeface="Aileron Ultra-Bold"/>
                </a:rPr>
                <a:t> Deus é amoroso, </a:t>
              </a:r>
              <a:r>
                <a:rPr lang="en-US" sz="6400" spc="193" dirty="0" err="1">
                  <a:solidFill>
                    <a:srgbClr val="191919"/>
                  </a:solidFill>
                  <a:latin typeface="Aileron Ultra-Bold"/>
                </a:rPr>
                <a:t>propaga</a:t>
              </a:r>
              <a:r>
                <a:rPr lang="en-US" sz="6400" spc="193" dirty="0">
                  <a:solidFill>
                    <a:srgbClr val="191919"/>
                  </a:solidFill>
                  <a:latin typeface="Aileron Ultra-Bold"/>
                </a:rPr>
                <a:t> a </a:t>
              </a:r>
              <a:r>
                <a:rPr lang="en-US" sz="6400" spc="193" dirty="0" err="1">
                  <a:solidFill>
                    <a:srgbClr val="191919"/>
                  </a:solidFill>
                  <a:latin typeface="Aileron Ultra-Bold"/>
                </a:rPr>
                <a:t>crença</a:t>
              </a:r>
              <a:r>
                <a:rPr lang="en-US" sz="6400" spc="193" dirty="0">
                  <a:solidFill>
                    <a:srgbClr val="191919"/>
                  </a:solidFill>
                  <a:latin typeface="Aileron Ultra-Bold"/>
                </a:rPr>
                <a:t> de </a:t>
              </a:r>
              <a:r>
                <a:rPr lang="en-US" sz="6400" spc="193" dirty="0" err="1">
                  <a:solidFill>
                    <a:srgbClr val="191919"/>
                  </a:solidFill>
                  <a:latin typeface="Aileron Ultra-Bold"/>
                </a:rPr>
                <a:t>que</a:t>
              </a:r>
              <a:r>
                <a:rPr lang="en-US" sz="6400" spc="193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6400" spc="193" dirty="0" err="1">
                  <a:solidFill>
                    <a:srgbClr val="191919"/>
                  </a:solidFill>
                  <a:latin typeface="Aileron Ultra-Bold"/>
                </a:rPr>
                <a:t>todos</a:t>
              </a:r>
              <a:r>
                <a:rPr lang="en-US" sz="6400" spc="193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6400" spc="193" dirty="0" err="1">
                  <a:solidFill>
                    <a:srgbClr val="191919"/>
                  </a:solidFill>
                  <a:latin typeface="Aileron Ultra-Bold"/>
                </a:rPr>
                <a:t>serão</a:t>
              </a:r>
              <a:r>
                <a:rPr lang="en-US" sz="6400" spc="193" dirty="0">
                  <a:solidFill>
                    <a:srgbClr val="191919"/>
                  </a:solidFill>
                  <a:latin typeface="Aileron Ultra-Bold"/>
                </a:rPr>
                <a:t> salvos, </a:t>
              </a:r>
              <a:r>
                <a:rPr lang="en-US" sz="6400" spc="193" dirty="0" err="1">
                  <a:solidFill>
                    <a:srgbClr val="191919"/>
                  </a:solidFill>
                  <a:latin typeface="Aileron Ultra-Bold"/>
                </a:rPr>
                <a:t>indistintamente</a:t>
              </a:r>
              <a:r>
                <a:rPr lang="en-US" sz="6400" spc="193" dirty="0">
                  <a:solidFill>
                    <a:srgbClr val="191919"/>
                  </a:solidFill>
                  <a:latin typeface="Aileron Ultra-Bold"/>
                </a:rPr>
                <a:t>.</a:t>
              </a:r>
            </a:p>
            <a:p>
              <a:pPr>
                <a:lnSpc>
                  <a:spcPts val="8425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6571044"/>
              <a:ext cx="21761580" cy="127418"/>
            </a:xfrm>
            <a:prstGeom prst="rect">
              <a:avLst/>
            </a:prstGeom>
            <a:solidFill>
              <a:srgbClr val="191919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041319" y="495604"/>
            <a:ext cx="2621574" cy="3062102"/>
          </a:xfrm>
          <a:custGeom>
            <a:avLst/>
            <a:gdLst/>
            <a:ahLst/>
            <a:cxnLst/>
            <a:rect l="l" t="t" r="r" b="b"/>
            <a:pathLst>
              <a:path w="2621574" h="3062102">
                <a:moveTo>
                  <a:pt x="0" y="0"/>
                </a:moveTo>
                <a:lnTo>
                  <a:pt x="2621573" y="0"/>
                </a:lnTo>
                <a:lnTo>
                  <a:pt x="2621573" y="3062102"/>
                </a:lnTo>
                <a:lnTo>
                  <a:pt x="0" y="30621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69" r="-969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466566" y="1009652"/>
            <a:ext cx="14907200" cy="3026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34"/>
              </a:lnSpc>
            </a:pP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Mateus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 22.9 - </a:t>
            </a: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Convidai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 </a:t>
            </a: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para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 as </a:t>
            </a: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bodas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 </a:t>
            </a:r>
          </a:p>
          <a:p>
            <a:pPr>
              <a:lnSpc>
                <a:spcPts val="5934"/>
              </a:lnSpc>
            </a:pP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a </a:t>
            </a: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todos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 </a:t>
            </a: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os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 </a:t>
            </a: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que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 </a:t>
            </a: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encontrardes</a:t>
            </a:r>
            <a:endParaRPr lang="en-US" sz="4800" spc="289" dirty="0">
              <a:solidFill>
                <a:srgbClr val="191919"/>
              </a:solidFill>
              <a:latin typeface="Aileron Heavy"/>
            </a:endParaRPr>
          </a:p>
          <a:p>
            <a:pPr>
              <a:lnSpc>
                <a:spcPts val="5934"/>
              </a:lnSpc>
            </a:pPr>
            <a:endParaRPr/>
          </a:p>
          <a:p>
            <a:pPr>
              <a:lnSpc>
                <a:spcPts val="5934"/>
              </a:lnSpc>
            </a:pPr>
            <a:endParaRPr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3" y="0"/>
            <a:ext cx="538442" cy="10287000"/>
          </a:xfrm>
          <a:prstGeom prst="rect">
            <a:avLst/>
          </a:prstGeom>
          <a:solidFill>
            <a:srgbClr val="37C9EF"/>
          </a:solidFill>
        </p:spPr>
      </p:sp>
      <p:grpSp>
        <p:nvGrpSpPr>
          <p:cNvPr id="4" name="Group 4"/>
          <p:cNvGrpSpPr/>
          <p:nvPr/>
        </p:nvGrpSpPr>
        <p:grpSpPr>
          <a:xfrm>
            <a:off x="2924451" y="2805211"/>
            <a:ext cx="15363554" cy="11162243"/>
            <a:chOff x="0" y="-47624"/>
            <a:chExt cx="20484737" cy="14882994"/>
          </a:xfrm>
        </p:grpSpPr>
        <p:sp>
          <p:nvSpPr>
            <p:cNvPr id="5" name="TextBox 5"/>
            <p:cNvSpPr txBox="1"/>
            <p:nvPr/>
          </p:nvSpPr>
          <p:spPr>
            <a:xfrm>
              <a:off x="0" y="-47624"/>
              <a:ext cx="20484737" cy="97975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02"/>
                </a:lnSpc>
              </a:pP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O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versículo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11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deste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capítulo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,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que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revela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a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necessidade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da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“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veste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nupcial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” (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estar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espiritualmente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limpo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),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implica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em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que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o “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convite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” de Cristo à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salvação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não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é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incondicional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, antes,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está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atrelado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à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necessidade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de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obediência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ao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evangelho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que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retrata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o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sacrifício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vicário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,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situação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que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não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se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observou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no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indesejável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convidado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. No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mesmo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sentido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, é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explicitado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,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pela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Bíblia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,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que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,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além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da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morte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física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(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que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atinge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crentes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e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incrédulos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),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existe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a “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segunda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morte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” </a:t>
              </a:r>
            </a:p>
            <a:p>
              <a:pPr>
                <a:lnSpc>
                  <a:spcPts val="5202"/>
                </a:lnSpc>
              </a:pP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(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que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atingirá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somente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os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descrentes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). A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segunda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morte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está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ocorrendo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estritamente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no campo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espiritual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,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como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eterna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punição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(Jo 5.28,29;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Ap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21.8).</a:t>
              </a:r>
            </a:p>
            <a:p>
              <a:pPr>
                <a:lnSpc>
                  <a:spcPts val="105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14756691"/>
              <a:ext cx="20484737" cy="78679"/>
            </a:xfrm>
            <a:prstGeom prst="rect">
              <a:avLst/>
            </a:prstGeom>
            <a:solidFill>
              <a:srgbClr val="191919"/>
            </a:solidFill>
          </p:spPr>
        </p:sp>
      </p:grpSp>
      <p:sp>
        <p:nvSpPr>
          <p:cNvPr id="7" name="Freeform 7"/>
          <p:cNvSpPr/>
          <p:nvPr/>
        </p:nvSpPr>
        <p:spPr>
          <a:xfrm rot="-2376086">
            <a:off x="810038" y="990059"/>
            <a:ext cx="3198928" cy="2124479"/>
          </a:xfrm>
          <a:custGeom>
            <a:avLst/>
            <a:gdLst/>
            <a:ahLst/>
            <a:cxnLst/>
            <a:rect l="l" t="t" r="r" b="b"/>
            <a:pathLst>
              <a:path w="3198928" h="2124479">
                <a:moveTo>
                  <a:pt x="0" y="0"/>
                </a:moveTo>
                <a:lnTo>
                  <a:pt x="3198928" y="0"/>
                </a:lnTo>
                <a:lnTo>
                  <a:pt x="3198928" y="2124479"/>
                </a:lnTo>
                <a:lnTo>
                  <a:pt x="0" y="21244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0652" b="-20652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591712" y="1263642"/>
            <a:ext cx="19821824" cy="2026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91"/>
              </a:lnSpc>
            </a:pPr>
            <a:r>
              <a:rPr lang="en-US" sz="6400" spc="384" dirty="0" err="1">
                <a:solidFill>
                  <a:srgbClr val="191919"/>
                </a:solidFill>
                <a:latin typeface="Aileron Bold"/>
              </a:rPr>
              <a:t>Resposta</a:t>
            </a:r>
            <a:r>
              <a:rPr lang="en-US" sz="6400" spc="384" dirty="0">
                <a:solidFill>
                  <a:srgbClr val="191919"/>
                </a:solidFill>
                <a:latin typeface="Aileron Bold"/>
              </a:rPr>
              <a:t> </a:t>
            </a:r>
            <a:r>
              <a:rPr lang="en-US" sz="6400" spc="384" dirty="0" err="1">
                <a:solidFill>
                  <a:srgbClr val="191919"/>
                </a:solidFill>
                <a:latin typeface="Aileron Bold"/>
              </a:rPr>
              <a:t>Apologética</a:t>
            </a:r>
            <a:endParaRPr lang="en-US" sz="6400" spc="384" dirty="0">
              <a:solidFill>
                <a:srgbClr val="191919"/>
              </a:solidFill>
              <a:latin typeface="Aileron Bold"/>
            </a:endParaRPr>
          </a:p>
          <a:p>
            <a:pPr>
              <a:lnSpc>
                <a:spcPts val="7891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3" y="0"/>
            <a:ext cx="538442" cy="10287000"/>
          </a:xfrm>
          <a:prstGeom prst="rect">
            <a:avLst/>
          </a:prstGeom>
          <a:solidFill>
            <a:srgbClr val="37C9EF"/>
          </a:solidFill>
        </p:spPr>
      </p:sp>
      <p:grpSp>
        <p:nvGrpSpPr>
          <p:cNvPr id="4" name="Group 4"/>
          <p:cNvGrpSpPr/>
          <p:nvPr/>
        </p:nvGrpSpPr>
        <p:grpSpPr>
          <a:xfrm>
            <a:off x="2166380" y="4507702"/>
            <a:ext cx="15390032" cy="5155257"/>
            <a:chOff x="0" y="-57150"/>
            <a:chExt cx="20520042" cy="6873675"/>
          </a:xfrm>
        </p:grpSpPr>
        <p:sp>
          <p:nvSpPr>
            <p:cNvPr id="5" name="TextBox 5"/>
            <p:cNvSpPr txBox="1"/>
            <p:nvPr/>
          </p:nvSpPr>
          <p:spPr>
            <a:xfrm>
              <a:off x="0" y="-57150"/>
              <a:ext cx="20520042" cy="6873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671"/>
                </a:lnSpc>
              </a:pP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Nova Era.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Diz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que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Jesus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estava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convidando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seus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amigos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para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a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festa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de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Aquários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,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para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o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banquete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do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seu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nascimento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,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ou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seja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,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dessa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nova era. </a:t>
              </a:r>
            </a:p>
            <a:p>
              <a:pPr>
                <a:lnSpc>
                  <a:spcPts val="6671"/>
                </a:lnSpc>
              </a:pPr>
              <a:endParaRPr/>
            </a:p>
            <a:p>
              <a:pPr>
                <a:lnSpc>
                  <a:spcPts val="6671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6312832"/>
              <a:ext cx="20520042" cy="100908"/>
            </a:xfrm>
            <a:prstGeom prst="rect">
              <a:avLst/>
            </a:prstGeom>
            <a:solidFill>
              <a:srgbClr val="191919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802646" y="495604"/>
            <a:ext cx="3399716" cy="3062102"/>
          </a:xfrm>
          <a:custGeom>
            <a:avLst/>
            <a:gdLst/>
            <a:ahLst/>
            <a:cxnLst/>
            <a:rect l="l" t="t" r="r" b="b"/>
            <a:pathLst>
              <a:path w="3399715" h="3062102">
                <a:moveTo>
                  <a:pt x="0" y="0"/>
                </a:moveTo>
                <a:lnTo>
                  <a:pt x="3399715" y="0"/>
                </a:lnTo>
                <a:lnTo>
                  <a:pt x="3399715" y="3062102"/>
                </a:lnTo>
                <a:lnTo>
                  <a:pt x="0" y="30621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04" r="-904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814826" y="1009652"/>
            <a:ext cx="14907200" cy="3026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34"/>
              </a:lnSpc>
            </a:pP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Mateus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 22.9 - </a:t>
            </a: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Convidai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 </a:t>
            </a: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para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 as </a:t>
            </a: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bodas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 </a:t>
            </a:r>
          </a:p>
          <a:p>
            <a:pPr>
              <a:lnSpc>
                <a:spcPts val="5934"/>
              </a:lnSpc>
            </a:pP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a </a:t>
            </a: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todos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 </a:t>
            </a: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os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 </a:t>
            </a: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que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 </a:t>
            </a: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encontrardes</a:t>
            </a:r>
            <a:endParaRPr lang="en-US" sz="4800" spc="289" dirty="0">
              <a:solidFill>
                <a:srgbClr val="191919"/>
              </a:solidFill>
              <a:latin typeface="Aileron Heavy"/>
            </a:endParaRPr>
          </a:p>
          <a:p>
            <a:pPr>
              <a:lnSpc>
                <a:spcPts val="5934"/>
              </a:lnSpc>
            </a:pPr>
            <a:endParaRPr/>
          </a:p>
          <a:p>
            <a:pPr>
              <a:lnSpc>
                <a:spcPts val="5934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3" y="0"/>
            <a:ext cx="538442" cy="10287000"/>
          </a:xfrm>
          <a:prstGeom prst="rect">
            <a:avLst/>
          </a:prstGeom>
          <a:solidFill>
            <a:srgbClr val="37C9EF"/>
          </a:solidFill>
        </p:spPr>
      </p:sp>
      <p:grpSp>
        <p:nvGrpSpPr>
          <p:cNvPr id="4" name="Group 4"/>
          <p:cNvGrpSpPr/>
          <p:nvPr/>
        </p:nvGrpSpPr>
        <p:grpSpPr>
          <a:xfrm>
            <a:off x="2166380" y="4507702"/>
            <a:ext cx="15390032" cy="5155257"/>
            <a:chOff x="0" y="-57150"/>
            <a:chExt cx="20520042" cy="6873675"/>
          </a:xfrm>
        </p:grpSpPr>
        <p:sp>
          <p:nvSpPr>
            <p:cNvPr id="5" name="TextBox 5"/>
            <p:cNvSpPr txBox="1"/>
            <p:nvPr/>
          </p:nvSpPr>
          <p:spPr>
            <a:xfrm>
              <a:off x="0" y="-57150"/>
              <a:ext cx="20520042" cy="68736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671"/>
                </a:lnSpc>
              </a:pP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Nova Era.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Diz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que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Jesus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estava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convidando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seus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amigos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para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a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festa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de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Aquários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,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para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o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banquete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do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seu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nascimento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,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ou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seja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,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dessa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nova era. </a:t>
              </a:r>
            </a:p>
            <a:p>
              <a:pPr>
                <a:lnSpc>
                  <a:spcPts val="6671"/>
                </a:lnSpc>
              </a:pPr>
              <a:endParaRPr/>
            </a:p>
            <a:p>
              <a:pPr>
                <a:lnSpc>
                  <a:spcPts val="6671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6312832"/>
              <a:ext cx="20520042" cy="100908"/>
            </a:xfrm>
            <a:prstGeom prst="rect">
              <a:avLst/>
            </a:prstGeom>
            <a:solidFill>
              <a:srgbClr val="191919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802646" y="495604"/>
            <a:ext cx="3399716" cy="3062102"/>
          </a:xfrm>
          <a:custGeom>
            <a:avLst/>
            <a:gdLst/>
            <a:ahLst/>
            <a:cxnLst/>
            <a:rect l="l" t="t" r="r" b="b"/>
            <a:pathLst>
              <a:path w="3399715" h="3062102">
                <a:moveTo>
                  <a:pt x="0" y="0"/>
                </a:moveTo>
                <a:lnTo>
                  <a:pt x="3399715" y="0"/>
                </a:lnTo>
                <a:lnTo>
                  <a:pt x="3399715" y="3062102"/>
                </a:lnTo>
                <a:lnTo>
                  <a:pt x="0" y="30621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904" r="-904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814826" y="1009652"/>
            <a:ext cx="14907200" cy="3026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34"/>
              </a:lnSpc>
            </a:pP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Mateus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 22.9 - </a:t>
            </a: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Convidai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 </a:t>
            </a: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para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 as </a:t>
            </a: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bodas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 </a:t>
            </a:r>
          </a:p>
          <a:p>
            <a:pPr>
              <a:lnSpc>
                <a:spcPts val="5934"/>
              </a:lnSpc>
            </a:pP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a </a:t>
            </a: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todos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 </a:t>
            </a: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os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 </a:t>
            </a: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que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 </a:t>
            </a: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encontrardes</a:t>
            </a:r>
            <a:endParaRPr lang="en-US" sz="4800" spc="289" dirty="0">
              <a:solidFill>
                <a:srgbClr val="191919"/>
              </a:solidFill>
              <a:latin typeface="Aileron Heavy"/>
            </a:endParaRPr>
          </a:p>
          <a:p>
            <a:pPr>
              <a:lnSpc>
                <a:spcPts val="5934"/>
              </a:lnSpc>
            </a:pPr>
            <a:endParaRPr/>
          </a:p>
          <a:p>
            <a:pPr>
              <a:lnSpc>
                <a:spcPts val="5934"/>
              </a:lnSpc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2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00301" y="419102"/>
            <a:ext cx="8995954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30"/>
              </a:lnSpc>
              <a:spcBef>
                <a:spcPct val="0"/>
              </a:spcBef>
            </a:pPr>
            <a:r>
              <a:rPr lang="en-US" sz="7100" spc="71" dirty="0">
                <a:solidFill>
                  <a:srgbClr val="FFFFFF"/>
                </a:solidFill>
                <a:latin typeface="Aileron Bold"/>
              </a:rPr>
              <a:t>MATEUS 22.1-46</a:t>
            </a:r>
          </a:p>
        </p:txBody>
      </p:sp>
      <p:sp>
        <p:nvSpPr>
          <p:cNvPr id="3" name="AutoShape 3"/>
          <p:cNvSpPr/>
          <p:nvPr/>
        </p:nvSpPr>
        <p:spPr>
          <a:xfrm>
            <a:off x="570221" y="2038378"/>
            <a:ext cx="3604562" cy="7889657"/>
          </a:xfrm>
          <a:prstGeom prst="rect">
            <a:avLst/>
          </a:prstGeom>
          <a:solidFill>
            <a:srgbClr val="37C9EF"/>
          </a:solidFill>
        </p:spPr>
      </p:sp>
      <p:sp>
        <p:nvSpPr>
          <p:cNvPr id="4" name="AutoShape 4"/>
          <p:cNvSpPr/>
          <p:nvPr/>
        </p:nvSpPr>
        <p:spPr>
          <a:xfrm>
            <a:off x="570221" y="4393805"/>
            <a:ext cx="3604562" cy="5534228"/>
          </a:xfrm>
          <a:prstGeom prst="rect">
            <a:avLst/>
          </a:prstGeom>
          <a:solidFill>
            <a:srgbClr val="2C92D5">
              <a:alpha val="60000"/>
            </a:srgbClr>
          </a:solidFill>
        </p:spPr>
      </p:sp>
      <p:sp>
        <p:nvSpPr>
          <p:cNvPr id="5" name="TextBox 5"/>
          <p:cNvSpPr txBox="1"/>
          <p:nvPr/>
        </p:nvSpPr>
        <p:spPr>
          <a:xfrm>
            <a:off x="699809" y="2820034"/>
            <a:ext cx="3345386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8"/>
              </a:lnSpc>
              <a:spcBef>
                <a:spcPct val="0"/>
              </a:spcBef>
            </a:pPr>
            <a:r>
              <a:rPr lang="en-US" sz="4300" spc="43" dirty="0" err="1">
                <a:solidFill>
                  <a:srgbClr val="191919"/>
                </a:solidFill>
                <a:latin typeface="Aileron Heavy"/>
              </a:rPr>
              <a:t>Vers</a:t>
            </a:r>
            <a:r>
              <a:rPr lang="en-US" sz="4300" spc="43" dirty="0">
                <a:solidFill>
                  <a:srgbClr val="191919"/>
                </a:solidFill>
                <a:latin typeface="Aileron Heavy"/>
              </a:rPr>
              <a:t>. 1-14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70218" y="5028896"/>
            <a:ext cx="3558476" cy="4424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75"/>
              </a:lnSpc>
            </a:pPr>
            <a:r>
              <a:rPr lang="en-US" sz="4600" spc="229" dirty="0">
                <a:solidFill>
                  <a:srgbClr val="191919"/>
                </a:solidFill>
                <a:latin typeface="Aileron Bold"/>
              </a:rPr>
              <a:t>A </a:t>
            </a:r>
          </a:p>
          <a:p>
            <a:pPr algn="ctr">
              <a:lnSpc>
                <a:spcPts val="6875"/>
              </a:lnSpc>
            </a:pPr>
            <a:r>
              <a:rPr lang="en-US" sz="4600" spc="229" dirty="0" err="1">
                <a:solidFill>
                  <a:srgbClr val="191919"/>
                </a:solidFill>
                <a:latin typeface="Aileron Bold"/>
              </a:rPr>
              <a:t>parábola</a:t>
            </a:r>
            <a:r>
              <a:rPr lang="en-US" sz="4600" spc="229" dirty="0">
                <a:solidFill>
                  <a:srgbClr val="191919"/>
                </a:solidFill>
                <a:latin typeface="Aileron Bold"/>
              </a:rPr>
              <a:t> </a:t>
            </a:r>
            <a:r>
              <a:rPr lang="en-US" sz="4600" spc="229" dirty="0" err="1">
                <a:solidFill>
                  <a:srgbClr val="191919"/>
                </a:solidFill>
                <a:latin typeface="Aileron Bold"/>
              </a:rPr>
              <a:t>da</a:t>
            </a:r>
            <a:r>
              <a:rPr lang="en-US" sz="4600" spc="229" dirty="0">
                <a:solidFill>
                  <a:srgbClr val="191919"/>
                </a:solidFill>
                <a:latin typeface="Aileron Bold"/>
              </a:rPr>
              <a:t> </a:t>
            </a:r>
            <a:r>
              <a:rPr lang="en-US" sz="4600" spc="229" dirty="0" err="1">
                <a:solidFill>
                  <a:srgbClr val="191919"/>
                </a:solidFill>
                <a:latin typeface="Aileron Bold"/>
              </a:rPr>
              <a:t>festa</a:t>
            </a:r>
            <a:r>
              <a:rPr lang="en-US" sz="4600" spc="229" dirty="0">
                <a:solidFill>
                  <a:srgbClr val="191919"/>
                </a:solidFill>
                <a:latin typeface="Aileron Bold"/>
              </a:rPr>
              <a:t> </a:t>
            </a:r>
          </a:p>
          <a:p>
            <a:pPr algn="ctr">
              <a:lnSpc>
                <a:spcPts val="6875"/>
              </a:lnSpc>
            </a:pPr>
            <a:r>
              <a:rPr lang="en-US" sz="4600" spc="229" dirty="0">
                <a:solidFill>
                  <a:srgbClr val="191919"/>
                </a:solidFill>
                <a:latin typeface="Aileron Bold"/>
              </a:rPr>
              <a:t>de </a:t>
            </a:r>
            <a:r>
              <a:rPr lang="en-US" sz="4600" spc="229" dirty="0" err="1">
                <a:solidFill>
                  <a:srgbClr val="191919"/>
                </a:solidFill>
                <a:latin typeface="Aileron Bold"/>
              </a:rPr>
              <a:t>casamento</a:t>
            </a:r>
            <a:endParaRPr lang="en-US" sz="4600" spc="229" dirty="0">
              <a:solidFill>
                <a:srgbClr val="191919"/>
              </a:solidFill>
              <a:latin typeface="Aileron Bold"/>
            </a:endParaRPr>
          </a:p>
        </p:txBody>
      </p:sp>
      <p:grpSp>
        <p:nvGrpSpPr>
          <p:cNvPr id="7" name="Group 7"/>
          <p:cNvGrpSpPr/>
          <p:nvPr/>
        </p:nvGrpSpPr>
        <p:grpSpPr>
          <a:xfrm rot="-2700000">
            <a:off x="1996139" y="3810511"/>
            <a:ext cx="893666" cy="842465"/>
            <a:chOff x="0" y="0"/>
            <a:chExt cx="10012040" cy="943840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012040" cy="9438406"/>
            </a:xfrm>
            <a:custGeom>
              <a:avLst/>
              <a:gdLst/>
              <a:ahLst/>
              <a:cxnLst/>
              <a:rect l="l" t="t" r="r" b="b"/>
              <a:pathLst>
                <a:path w="10012040" h="9438406">
                  <a:moveTo>
                    <a:pt x="10012040" y="9438406"/>
                  </a:moveTo>
                  <a:lnTo>
                    <a:pt x="0" y="94384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C9EF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2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00301" y="419102"/>
            <a:ext cx="8995954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30"/>
              </a:lnSpc>
              <a:spcBef>
                <a:spcPct val="0"/>
              </a:spcBef>
            </a:pPr>
            <a:r>
              <a:rPr lang="en-US" sz="7100" spc="71" dirty="0">
                <a:solidFill>
                  <a:srgbClr val="FFFFFF"/>
                </a:solidFill>
                <a:latin typeface="Aileron Bold"/>
              </a:rPr>
              <a:t>MATEUS 22.1-46</a:t>
            </a:r>
          </a:p>
        </p:txBody>
      </p:sp>
      <p:sp>
        <p:nvSpPr>
          <p:cNvPr id="3" name="AutoShape 3"/>
          <p:cNvSpPr/>
          <p:nvPr/>
        </p:nvSpPr>
        <p:spPr>
          <a:xfrm>
            <a:off x="4405442" y="1931219"/>
            <a:ext cx="3470616" cy="7889657"/>
          </a:xfrm>
          <a:prstGeom prst="rect">
            <a:avLst/>
          </a:prstGeom>
          <a:solidFill>
            <a:srgbClr val="86EAE9"/>
          </a:solidFill>
        </p:spPr>
      </p:sp>
      <p:sp>
        <p:nvSpPr>
          <p:cNvPr id="4" name="AutoShape 4"/>
          <p:cNvSpPr/>
          <p:nvPr/>
        </p:nvSpPr>
        <p:spPr>
          <a:xfrm>
            <a:off x="730957" y="1931219"/>
            <a:ext cx="3604562" cy="7889657"/>
          </a:xfrm>
          <a:prstGeom prst="rect">
            <a:avLst/>
          </a:prstGeom>
          <a:solidFill>
            <a:srgbClr val="37C9EF"/>
          </a:solidFill>
        </p:spPr>
      </p:sp>
      <p:sp>
        <p:nvSpPr>
          <p:cNvPr id="5" name="AutoShape 5"/>
          <p:cNvSpPr/>
          <p:nvPr/>
        </p:nvSpPr>
        <p:spPr>
          <a:xfrm>
            <a:off x="730957" y="4286650"/>
            <a:ext cx="3604562" cy="5534228"/>
          </a:xfrm>
          <a:prstGeom prst="rect">
            <a:avLst/>
          </a:prstGeom>
          <a:solidFill>
            <a:srgbClr val="2C92D5">
              <a:alpha val="60000"/>
            </a:srgbClr>
          </a:solidFill>
        </p:spPr>
      </p:sp>
      <p:sp>
        <p:nvSpPr>
          <p:cNvPr id="6" name="TextBox 6"/>
          <p:cNvSpPr txBox="1"/>
          <p:nvPr/>
        </p:nvSpPr>
        <p:spPr>
          <a:xfrm>
            <a:off x="860545" y="2712877"/>
            <a:ext cx="3345386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8"/>
              </a:lnSpc>
              <a:spcBef>
                <a:spcPct val="0"/>
              </a:spcBef>
            </a:pPr>
            <a:r>
              <a:rPr lang="en-US" sz="4300" spc="43" dirty="0" err="1">
                <a:solidFill>
                  <a:srgbClr val="191919"/>
                </a:solidFill>
                <a:latin typeface="Aileron Heavy"/>
              </a:rPr>
              <a:t>Vers</a:t>
            </a:r>
            <a:r>
              <a:rPr lang="en-US" sz="4300" spc="43" dirty="0">
                <a:solidFill>
                  <a:srgbClr val="191919"/>
                </a:solidFill>
                <a:latin typeface="Aileron Heavy"/>
              </a:rPr>
              <a:t>. 1-14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30954" y="4921739"/>
            <a:ext cx="3558476" cy="4424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75"/>
              </a:lnSpc>
            </a:pPr>
            <a:r>
              <a:rPr lang="en-US" sz="4600" spc="229" dirty="0">
                <a:solidFill>
                  <a:srgbClr val="191919"/>
                </a:solidFill>
                <a:latin typeface="Aileron Bold"/>
              </a:rPr>
              <a:t>A </a:t>
            </a:r>
          </a:p>
          <a:p>
            <a:pPr algn="ctr">
              <a:lnSpc>
                <a:spcPts val="6875"/>
              </a:lnSpc>
            </a:pPr>
            <a:r>
              <a:rPr lang="en-US" sz="4600" spc="229" dirty="0" err="1">
                <a:solidFill>
                  <a:srgbClr val="191919"/>
                </a:solidFill>
                <a:latin typeface="Aileron Bold"/>
              </a:rPr>
              <a:t>parábola</a:t>
            </a:r>
            <a:r>
              <a:rPr lang="en-US" sz="4600" spc="229" dirty="0">
                <a:solidFill>
                  <a:srgbClr val="191919"/>
                </a:solidFill>
                <a:latin typeface="Aileron Bold"/>
              </a:rPr>
              <a:t> </a:t>
            </a:r>
            <a:r>
              <a:rPr lang="en-US" sz="4600" spc="229" dirty="0" err="1">
                <a:solidFill>
                  <a:srgbClr val="191919"/>
                </a:solidFill>
                <a:latin typeface="Aileron Bold"/>
              </a:rPr>
              <a:t>da</a:t>
            </a:r>
            <a:r>
              <a:rPr lang="en-US" sz="4600" spc="229" dirty="0">
                <a:solidFill>
                  <a:srgbClr val="191919"/>
                </a:solidFill>
                <a:latin typeface="Aileron Bold"/>
              </a:rPr>
              <a:t> </a:t>
            </a:r>
            <a:r>
              <a:rPr lang="en-US" sz="4600" spc="229" dirty="0" err="1">
                <a:solidFill>
                  <a:srgbClr val="191919"/>
                </a:solidFill>
                <a:latin typeface="Aileron Bold"/>
              </a:rPr>
              <a:t>festa</a:t>
            </a:r>
            <a:r>
              <a:rPr lang="en-US" sz="4600" spc="229" dirty="0">
                <a:solidFill>
                  <a:srgbClr val="191919"/>
                </a:solidFill>
                <a:latin typeface="Aileron Bold"/>
              </a:rPr>
              <a:t> </a:t>
            </a:r>
          </a:p>
          <a:p>
            <a:pPr algn="ctr">
              <a:lnSpc>
                <a:spcPts val="6875"/>
              </a:lnSpc>
            </a:pPr>
            <a:r>
              <a:rPr lang="en-US" sz="4600" spc="229" dirty="0">
                <a:solidFill>
                  <a:srgbClr val="191919"/>
                </a:solidFill>
                <a:latin typeface="Aileron Bold"/>
              </a:rPr>
              <a:t>de </a:t>
            </a:r>
            <a:r>
              <a:rPr lang="en-US" sz="4600" spc="229" dirty="0" err="1">
                <a:solidFill>
                  <a:srgbClr val="191919"/>
                </a:solidFill>
                <a:latin typeface="Aileron Bold"/>
              </a:rPr>
              <a:t>casamento</a:t>
            </a:r>
            <a:endParaRPr lang="en-US" sz="4600" spc="229" dirty="0">
              <a:solidFill>
                <a:srgbClr val="191919"/>
              </a:solidFill>
              <a:latin typeface="Aileron Bold"/>
            </a:endParaRPr>
          </a:p>
        </p:txBody>
      </p:sp>
      <p:grpSp>
        <p:nvGrpSpPr>
          <p:cNvPr id="8" name="Group 8"/>
          <p:cNvGrpSpPr/>
          <p:nvPr/>
        </p:nvGrpSpPr>
        <p:grpSpPr>
          <a:xfrm rot="-2700000">
            <a:off x="2156875" y="3703354"/>
            <a:ext cx="893666" cy="842465"/>
            <a:chOff x="0" y="0"/>
            <a:chExt cx="10012040" cy="943840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012040" cy="9438406"/>
            </a:xfrm>
            <a:custGeom>
              <a:avLst/>
              <a:gdLst/>
              <a:ahLst/>
              <a:cxnLst/>
              <a:rect l="l" t="t" r="r" b="b"/>
              <a:pathLst>
                <a:path w="10012040" h="9438406">
                  <a:moveTo>
                    <a:pt x="10012040" y="9438406"/>
                  </a:moveTo>
                  <a:lnTo>
                    <a:pt x="0" y="94384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C9EF"/>
            </a:solidFill>
          </p:spPr>
        </p:sp>
      </p:grpSp>
      <p:sp>
        <p:nvSpPr>
          <p:cNvPr id="10" name="AutoShape 10"/>
          <p:cNvSpPr/>
          <p:nvPr/>
        </p:nvSpPr>
        <p:spPr>
          <a:xfrm>
            <a:off x="4405442" y="4286650"/>
            <a:ext cx="3470616" cy="5534228"/>
          </a:xfrm>
          <a:prstGeom prst="rect">
            <a:avLst/>
          </a:prstGeom>
          <a:solidFill>
            <a:srgbClr val="2C92D5">
              <a:alpha val="60000"/>
            </a:srgbClr>
          </a:solidFill>
        </p:spPr>
      </p:sp>
      <p:grpSp>
        <p:nvGrpSpPr>
          <p:cNvPr id="11" name="Group 11"/>
          <p:cNvGrpSpPr/>
          <p:nvPr/>
        </p:nvGrpSpPr>
        <p:grpSpPr>
          <a:xfrm rot="-2700000">
            <a:off x="5701116" y="3655573"/>
            <a:ext cx="1035136" cy="796280"/>
            <a:chOff x="0" y="0"/>
            <a:chExt cx="9799387" cy="753819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799387" cy="7538197"/>
            </a:xfrm>
            <a:custGeom>
              <a:avLst/>
              <a:gdLst/>
              <a:ahLst/>
              <a:cxnLst/>
              <a:rect l="l" t="t" r="r" b="b"/>
              <a:pathLst>
                <a:path w="9799387" h="7538197">
                  <a:moveTo>
                    <a:pt x="9799387" y="7538197"/>
                  </a:moveTo>
                  <a:lnTo>
                    <a:pt x="0" y="7538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EAE9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4463912" y="2736518"/>
            <a:ext cx="3331808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8"/>
              </a:lnSpc>
              <a:spcBef>
                <a:spcPct val="0"/>
              </a:spcBef>
            </a:pPr>
            <a:r>
              <a:rPr lang="en-US" sz="4300" spc="43" dirty="0" err="1">
                <a:solidFill>
                  <a:srgbClr val="191919"/>
                </a:solidFill>
                <a:latin typeface="Aileron Heavy"/>
              </a:rPr>
              <a:t>Vers</a:t>
            </a:r>
            <a:r>
              <a:rPr lang="en-US" sz="4300" spc="43" dirty="0">
                <a:solidFill>
                  <a:srgbClr val="191919"/>
                </a:solidFill>
                <a:latin typeface="Aileron Heavy"/>
              </a:rPr>
              <a:t>. 15-22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463912" y="4912212"/>
            <a:ext cx="3651280" cy="3744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27"/>
              </a:lnSpc>
            </a:pP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A </a:t>
            </a:r>
          </a:p>
          <a:p>
            <a:pPr algn="ctr">
              <a:lnSpc>
                <a:spcPts val="7327"/>
              </a:lnSpc>
            </a:pPr>
            <a:r>
              <a:rPr lang="en-US" sz="4800" spc="245" dirty="0" err="1">
                <a:solidFill>
                  <a:srgbClr val="191919"/>
                </a:solidFill>
                <a:latin typeface="Aileron Bold"/>
              </a:rPr>
              <a:t>questão</a:t>
            </a: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 </a:t>
            </a:r>
          </a:p>
          <a:p>
            <a:pPr algn="ctr">
              <a:lnSpc>
                <a:spcPts val="7327"/>
              </a:lnSpc>
            </a:pP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do </a:t>
            </a:r>
          </a:p>
          <a:p>
            <a:pPr algn="ctr">
              <a:lnSpc>
                <a:spcPts val="7327"/>
              </a:lnSpc>
            </a:pPr>
            <a:r>
              <a:rPr lang="en-US" sz="4800" spc="245" dirty="0" err="1">
                <a:solidFill>
                  <a:srgbClr val="191919"/>
                </a:solidFill>
                <a:latin typeface="Aileron Bold"/>
              </a:rPr>
              <a:t>imposto</a:t>
            </a:r>
            <a:endParaRPr lang="en-US" sz="4800" spc="245" dirty="0">
              <a:solidFill>
                <a:srgbClr val="191919"/>
              </a:solidFill>
              <a:latin typeface="Aileron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F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096349" y="1267590"/>
            <a:ext cx="12511214" cy="1911774"/>
          </a:xfrm>
          <a:prstGeom prst="rect">
            <a:avLst/>
          </a:prstGeom>
          <a:solidFill>
            <a:srgbClr val="01B5DB">
              <a:alpha val="29804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5096349" y="1267590"/>
            <a:ext cx="5552350" cy="1911774"/>
          </a:xfrm>
          <a:prstGeom prst="rect">
            <a:avLst/>
          </a:prstGeom>
          <a:solidFill>
            <a:srgbClr val="01B5DB"/>
          </a:solidFill>
        </p:spPr>
      </p:sp>
      <p:grpSp>
        <p:nvGrpSpPr>
          <p:cNvPr id="4" name="Group 4"/>
          <p:cNvGrpSpPr/>
          <p:nvPr/>
        </p:nvGrpSpPr>
        <p:grpSpPr>
          <a:xfrm rot="-8100000">
            <a:off x="9967590" y="1548107"/>
            <a:ext cx="1352912" cy="1350746"/>
            <a:chOff x="0" y="0"/>
            <a:chExt cx="6350000" cy="63398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5DB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5096349" y="3212301"/>
            <a:ext cx="12511214" cy="1911774"/>
          </a:xfrm>
          <a:prstGeom prst="rect">
            <a:avLst/>
          </a:prstGeom>
          <a:solidFill>
            <a:srgbClr val="2C92D5">
              <a:alpha val="29804"/>
            </a:srgbClr>
          </a:solidFill>
        </p:spPr>
      </p:sp>
      <p:sp>
        <p:nvSpPr>
          <p:cNvPr id="7" name="AutoShape 7"/>
          <p:cNvSpPr/>
          <p:nvPr/>
        </p:nvSpPr>
        <p:spPr>
          <a:xfrm>
            <a:off x="5096349" y="3212301"/>
            <a:ext cx="5552350" cy="1911774"/>
          </a:xfrm>
          <a:prstGeom prst="rect">
            <a:avLst/>
          </a:prstGeom>
          <a:solidFill>
            <a:srgbClr val="2C92D5"/>
          </a:solidFill>
        </p:spPr>
      </p:sp>
      <p:grpSp>
        <p:nvGrpSpPr>
          <p:cNvPr id="8" name="Group 8"/>
          <p:cNvGrpSpPr/>
          <p:nvPr/>
        </p:nvGrpSpPr>
        <p:grpSpPr>
          <a:xfrm rot="-8100000">
            <a:off x="9967590" y="3492818"/>
            <a:ext cx="1352912" cy="1350746"/>
            <a:chOff x="0" y="0"/>
            <a:chExt cx="6350000" cy="63398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92D5"/>
            </a:solidFill>
          </p:spPr>
        </p:sp>
      </p:grpSp>
      <p:sp>
        <p:nvSpPr>
          <p:cNvPr id="10" name="AutoShape 10"/>
          <p:cNvSpPr/>
          <p:nvPr/>
        </p:nvSpPr>
        <p:spPr>
          <a:xfrm>
            <a:off x="5096349" y="5157011"/>
            <a:ext cx="12511214" cy="1911774"/>
          </a:xfrm>
          <a:prstGeom prst="rect">
            <a:avLst/>
          </a:prstGeom>
          <a:solidFill>
            <a:srgbClr val="13538A">
              <a:alpha val="29804"/>
            </a:srgbClr>
          </a:solidFill>
        </p:spPr>
      </p:sp>
      <p:sp>
        <p:nvSpPr>
          <p:cNvPr id="11" name="TextBox 11"/>
          <p:cNvSpPr txBox="1"/>
          <p:nvPr/>
        </p:nvSpPr>
        <p:spPr>
          <a:xfrm>
            <a:off x="12749672" y="5568353"/>
            <a:ext cx="3155476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46"/>
              </a:lnSpc>
            </a:pPr>
            <a:r>
              <a:rPr lang="en-US" sz="5200" spc="257" dirty="0">
                <a:solidFill>
                  <a:srgbClr val="191919"/>
                </a:solidFill>
                <a:latin typeface="Aileron Bold"/>
              </a:rPr>
              <a:t>20.20-26</a:t>
            </a:r>
          </a:p>
        </p:txBody>
      </p:sp>
      <p:sp>
        <p:nvSpPr>
          <p:cNvPr id="12" name="AutoShape 12"/>
          <p:cNvSpPr/>
          <p:nvPr/>
        </p:nvSpPr>
        <p:spPr>
          <a:xfrm>
            <a:off x="5096349" y="5157011"/>
            <a:ext cx="5552350" cy="1911774"/>
          </a:xfrm>
          <a:prstGeom prst="rect">
            <a:avLst/>
          </a:prstGeom>
          <a:solidFill>
            <a:srgbClr val="13538A"/>
          </a:solidFill>
        </p:spPr>
      </p:sp>
      <p:grpSp>
        <p:nvGrpSpPr>
          <p:cNvPr id="13" name="Group 13"/>
          <p:cNvGrpSpPr/>
          <p:nvPr/>
        </p:nvGrpSpPr>
        <p:grpSpPr>
          <a:xfrm rot="-8100000">
            <a:off x="9967590" y="5437528"/>
            <a:ext cx="1352912" cy="1350746"/>
            <a:chOff x="0" y="0"/>
            <a:chExt cx="6350000" cy="63398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538A"/>
            </a:solidFill>
          </p:spPr>
        </p:sp>
      </p:grpSp>
      <p:sp>
        <p:nvSpPr>
          <p:cNvPr id="15" name="AutoShape 15"/>
          <p:cNvSpPr/>
          <p:nvPr/>
        </p:nvSpPr>
        <p:spPr>
          <a:xfrm>
            <a:off x="5096349" y="7107636"/>
            <a:ext cx="12511214" cy="1911774"/>
          </a:xfrm>
          <a:prstGeom prst="rect">
            <a:avLst/>
          </a:prstGeom>
          <a:solidFill>
            <a:srgbClr val="13538A">
              <a:alpha val="29804"/>
            </a:srgbClr>
          </a:solidFill>
        </p:spPr>
      </p:sp>
      <p:sp>
        <p:nvSpPr>
          <p:cNvPr id="16" name="AutoShape 16"/>
          <p:cNvSpPr/>
          <p:nvPr/>
        </p:nvSpPr>
        <p:spPr>
          <a:xfrm>
            <a:off x="5096349" y="7107636"/>
            <a:ext cx="5552350" cy="1911774"/>
          </a:xfrm>
          <a:prstGeom prst="rect">
            <a:avLst/>
          </a:prstGeom>
          <a:solidFill>
            <a:srgbClr val="13538A"/>
          </a:solidFill>
        </p:spPr>
      </p:sp>
      <p:grpSp>
        <p:nvGrpSpPr>
          <p:cNvPr id="17" name="Group 17"/>
          <p:cNvGrpSpPr/>
          <p:nvPr/>
        </p:nvGrpSpPr>
        <p:grpSpPr>
          <a:xfrm rot="-8100000">
            <a:off x="9967590" y="7388153"/>
            <a:ext cx="1352912" cy="1350746"/>
            <a:chOff x="0" y="0"/>
            <a:chExt cx="6350000" cy="633984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538A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7035576" y="1817077"/>
            <a:ext cx="3760868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1"/>
              </a:lnSpc>
              <a:spcBef>
                <a:spcPct val="0"/>
              </a:spcBef>
            </a:pPr>
            <a:r>
              <a:rPr lang="en-US" sz="4600" spc="187" dirty="0">
                <a:solidFill>
                  <a:srgbClr val="FFFFFF"/>
                </a:solidFill>
                <a:latin typeface="Aileron Bold"/>
              </a:rPr>
              <a:t>MATEUS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5591184" y="1662136"/>
            <a:ext cx="910144" cy="1102619"/>
            <a:chOff x="0" y="0"/>
            <a:chExt cx="1213523" cy="147015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13523" cy="1470159"/>
            </a:xfrm>
            <a:custGeom>
              <a:avLst/>
              <a:gdLst/>
              <a:ahLst/>
              <a:cxnLst/>
              <a:rect l="l" t="t" r="r" b="b"/>
              <a:pathLst>
                <a:path w="1213523" h="1470159">
                  <a:moveTo>
                    <a:pt x="0" y="0"/>
                  </a:moveTo>
                  <a:lnTo>
                    <a:pt x="1213523" y="0"/>
                  </a:lnTo>
                  <a:lnTo>
                    <a:pt x="1213523" y="1470159"/>
                  </a:lnTo>
                  <a:lnTo>
                    <a:pt x="0" y="14701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10573" r="-10573"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157685" y="268844"/>
              <a:ext cx="898156" cy="940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80"/>
                </a:lnSpc>
                <a:spcBef>
                  <a:spcPct val="0"/>
                </a:spcBef>
              </a:pPr>
              <a:r>
                <a:rPr lang="en-US" sz="4100" spc="209" dirty="0">
                  <a:solidFill>
                    <a:srgbClr val="191919"/>
                  </a:solidFill>
                  <a:latin typeface="Aileron"/>
                </a:rPr>
                <a:t>01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591184" y="3616882"/>
            <a:ext cx="910144" cy="1102619"/>
            <a:chOff x="0" y="0"/>
            <a:chExt cx="1213523" cy="14701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213523" cy="1470159"/>
            </a:xfrm>
            <a:custGeom>
              <a:avLst/>
              <a:gdLst/>
              <a:ahLst/>
              <a:cxnLst/>
              <a:rect l="l" t="t" r="r" b="b"/>
              <a:pathLst>
                <a:path w="1213523" h="1470159">
                  <a:moveTo>
                    <a:pt x="0" y="0"/>
                  </a:moveTo>
                  <a:lnTo>
                    <a:pt x="1213523" y="0"/>
                  </a:lnTo>
                  <a:lnTo>
                    <a:pt x="1213523" y="1470159"/>
                  </a:lnTo>
                  <a:lnTo>
                    <a:pt x="0" y="14701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10573" r="-10573"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157685" y="268844"/>
              <a:ext cx="898156" cy="940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80"/>
                </a:lnSpc>
                <a:spcBef>
                  <a:spcPct val="0"/>
                </a:spcBef>
              </a:pPr>
              <a:r>
                <a:rPr lang="en-US" sz="4100" spc="209" dirty="0">
                  <a:solidFill>
                    <a:srgbClr val="191919"/>
                  </a:solidFill>
                  <a:latin typeface="Aileron"/>
                </a:rPr>
                <a:t>02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5591184" y="5561593"/>
            <a:ext cx="910144" cy="1102619"/>
            <a:chOff x="0" y="0"/>
            <a:chExt cx="1213523" cy="1470159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213523" cy="1470159"/>
            </a:xfrm>
            <a:custGeom>
              <a:avLst/>
              <a:gdLst/>
              <a:ahLst/>
              <a:cxnLst/>
              <a:rect l="l" t="t" r="r" b="b"/>
              <a:pathLst>
                <a:path w="1213523" h="1470159">
                  <a:moveTo>
                    <a:pt x="0" y="0"/>
                  </a:moveTo>
                  <a:lnTo>
                    <a:pt x="1213523" y="0"/>
                  </a:lnTo>
                  <a:lnTo>
                    <a:pt x="1213523" y="1470159"/>
                  </a:lnTo>
                  <a:lnTo>
                    <a:pt x="0" y="14701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10573" r="-10573"/>
              </a:stretch>
            </a:blipFill>
          </p:spPr>
        </p:sp>
        <p:sp>
          <p:nvSpPr>
            <p:cNvPr id="28" name="TextBox 28"/>
            <p:cNvSpPr txBox="1"/>
            <p:nvPr/>
          </p:nvSpPr>
          <p:spPr>
            <a:xfrm>
              <a:off x="157685" y="268844"/>
              <a:ext cx="898156" cy="940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80"/>
                </a:lnSpc>
                <a:spcBef>
                  <a:spcPct val="0"/>
                </a:spcBef>
              </a:pPr>
              <a:r>
                <a:rPr lang="en-US" sz="4100" spc="209" dirty="0">
                  <a:solidFill>
                    <a:srgbClr val="191919"/>
                  </a:solidFill>
                  <a:latin typeface="Aileron"/>
                </a:rPr>
                <a:t>03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591184" y="7512215"/>
            <a:ext cx="910144" cy="1102619"/>
            <a:chOff x="0" y="0"/>
            <a:chExt cx="1213523" cy="1470159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213523" cy="1470159"/>
            </a:xfrm>
            <a:custGeom>
              <a:avLst/>
              <a:gdLst/>
              <a:ahLst/>
              <a:cxnLst/>
              <a:rect l="l" t="t" r="r" b="b"/>
              <a:pathLst>
                <a:path w="1213523" h="1470159">
                  <a:moveTo>
                    <a:pt x="0" y="0"/>
                  </a:moveTo>
                  <a:lnTo>
                    <a:pt x="1213523" y="0"/>
                  </a:lnTo>
                  <a:lnTo>
                    <a:pt x="1213523" y="1470159"/>
                  </a:lnTo>
                  <a:lnTo>
                    <a:pt x="0" y="14701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10573" r="-10573"/>
              </a:stretch>
            </a:blipFill>
          </p:spPr>
        </p:sp>
        <p:sp>
          <p:nvSpPr>
            <p:cNvPr id="31" name="TextBox 31"/>
            <p:cNvSpPr txBox="1"/>
            <p:nvPr/>
          </p:nvSpPr>
          <p:spPr>
            <a:xfrm>
              <a:off x="157685" y="268844"/>
              <a:ext cx="898156" cy="940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80"/>
                </a:lnSpc>
                <a:spcBef>
                  <a:spcPct val="0"/>
                </a:spcBef>
              </a:pPr>
              <a:r>
                <a:rPr lang="en-US" sz="4100" spc="209" dirty="0">
                  <a:solidFill>
                    <a:srgbClr val="191919"/>
                  </a:solidFill>
                  <a:latin typeface="Aileron"/>
                </a:rPr>
                <a:t>04</a:t>
              </a:r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7035576" y="3820333"/>
            <a:ext cx="3760868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1"/>
              </a:lnSpc>
              <a:spcBef>
                <a:spcPct val="0"/>
              </a:spcBef>
            </a:pPr>
            <a:r>
              <a:rPr lang="en-US" sz="4600" spc="187" dirty="0">
                <a:solidFill>
                  <a:srgbClr val="FFFFFF"/>
                </a:solidFill>
                <a:latin typeface="Aileron Bold"/>
              </a:rPr>
              <a:t>MARCOS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035576" y="5771777"/>
            <a:ext cx="3760868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1"/>
              </a:lnSpc>
              <a:spcBef>
                <a:spcPct val="0"/>
              </a:spcBef>
            </a:pPr>
            <a:r>
              <a:rPr lang="en-US" sz="4600" spc="187" dirty="0">
                <a:solidFill>
                  <a:srgbClr val="FFFFFF"/>
                </a:solidFill>
                <a:latin typeface="Aileron Bold"/>
              </a:rPr>
              <a:t>LUCAS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035576" y="7657123"/>
            <a:ext cx="3760868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1"/>
              </a:lnSpc>
              <a:spcBef>
                <a:spcPct val="0"/>
              </a:spcBef>
            </a:pPr>
            <a:r>
              <a:rPr lang="en-US" sz="4600" spc="187" dirty="0">
                <a:solidFill>
                  <a:srgbClr val="FFFFFF"/>
                </a:solidFill>
                <a:latin typeface="Aileron Bold"/>
              </a:rPr>
              <a:t>JOÃO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749672" y="7552346"/>
            <a:ext cx="3155476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46"/>
              </a:lnSpc>
            </a:pPr>
            <a:r>
              <a:rPr lang="en-US" sz="5200" spc="257" dirty="0">
                <a:solidFill>
                  <a:srgbClr val="191919"/>
                </a:solidFill>
                <a:latin typeface="Aileron Bold"/>
              </a:rPr>
              <a:t>-------------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749672" y="3715557"/>
            <a:ext cx="3155476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46"/>
              </a:lnSpc>
            </a:pPr>
            <a:r>
              <a:rPr lang="en-US" sz="5200" spc="257" dirty="0">
                <a:solidFill>
                  <a:srgbClr val="191919"/>
                </a:solidFill>
                <a:latin typeface="Aileron Bold"/>
              </a:rPr>
              <a:t>12.13-17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749672" y="1678932"/>
            <a:ext cx="3155476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46"/>
              </a:lnSpc>
            </a:pPr>
            <a:r>
              <a:rPr lang="en-US" sz="5200" spc="257" dirty="0">
                <a:solidFill>
                  <a:srgbClr val="191919"/>
                </a:solidFill>
                <a:latin typeface="Aileron Bold"/>
              </a:rPr>
              <a:t>22.15-22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237358" y="1470124"/>
            <a:ext cx="3106460" cy="5450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27"/>
              </a:lnSpc>
            </a:pPr>
            <a:r>
              <a:rPr lang="en-US" sz="5700" spc="55" dirty="0">
                <a:solidFill>
                  <a:srgbClr val="191919"/>
                </a:solidFill>
                <a:latin typeface="Aileron Heavy"/>
              </a:rPr>
              <a:t>A </a:t>
            </a:r>
          </a:p>
          <a:p>
            <a:pPr algn="ctr">
              <a:lnSpc>
                <a:spcPts val="8527"/>
              </a:lnSpc>
            </a:pPr>
            <a:r>
              <a:rPr lang="en-US" sz="5700" spc="55" dirty="0" err="1">
                <a:solidFill>
                  <a:srgbClr val="191919"/>
                </a:solidFill>
                <a:latin typeface="Aileron Heavy"/>
              </a:rPr>
              <a:t>questão</a:t>
            </a:r>
            <a:r>
              <a:rPr lang="en-US" sz="5700" spc="55" dirty="0">
                <a:solidFill>
                  <a:srgbClr val="191919"/>
                </a:solidFill>
                <a:latin typeface="Aileron Heavy"/>
              </a:rPr>
              <a:t> </a:t>
            </a:r>
          </a:p>
          <a:p>
            <a:pPr algn="ctr">
              <a:lnSpc>
                <a:spcPts val="8527"/>
              </a:lnSpc>
            </a:pPr>
            <a:r>
              <a:rPr lang="en-US" sz="5700" spc="55" dirty="0">
                <a:solidFill>
                  <a:srgbClr val="191919"/>
                </a:solidFill>
                <a:latin typeface="Aileron Heavy"/>
              </a:rPr>
              <a:t>do </a:t>
            </a:r>
          </a:p>
          <a:p>
            <a:pPr algn="ctr">
              <a:lnSpc>
                <a:spcPts val="8527"/>
              </a:lnSpc>
            </a:pPr>
            <a:r>
              <a:rPr lang="en-US" sz="5700" spc="55" dirty="0" err="1">
                <a:solidFill>
                  <a:srgbClr val="191919"/>
                </a:solidFill>
                <a:latin typeface="Aileron Heavy"/>
              </a:rPr>
              <a:t>tributo</a:t>
            </a:r>
            <a:endParaRPr lang="en-US" sz="5700" spc="55" dirty="0">
              <a:solidFill>
                <a:srgbClr val="191919"/>
              </a:solidFill>
              <a:latin typeface="Aileron Heavy"/>
            </a:endParaRPr>
          </a:p>
          <a:p>
            <a:pPr algn="ctr">
              <a:lnSpc>
                <a:spcPts val="8527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EA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6017128" cy="10287000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3" name="Freeform 3"/>
          <p:cNvSpPr/>
          <p:nvPr/>
        </p:nvSpPr>
        <p:spPr>
          <a:xfrm>
            <a:off x="3" y="0"/>
            <a:ext cx="5478686" cy="10287000"/>
          </a:xfrm>
          <a:custGeom>
            <a:avLst/>
            <a:gdLst/>
            <a:ahLst/>
            <a:cxnLst/>
            <a:rect l="l" t="t" r="r" b="b"/>
            <a:pathLst>
              <a:path w="5478685" h="10287000">
                <a:moveTo>
                  <a:pt x="0" y="0"/>
                </a:moveTo>
                <a:lnTo>
                  <a:pt x="5478685" y="0"/>
                </a:lnTo>
                <a:lnTo>
                  <a:pt x="547868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l="-77446" r="-77446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300426" y="119066"/>
            <a:ext cx="11815456" cy="12157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20"/>
              </a:lnSpc>
            </a:pPr>
            <a:r>
              <a:rPr lang="en-US" sz="4300" spc="214" dirty="0">
                <a:solidFill>
                  <a:srgbClr val="191919"/>
                </a:solidFill>
                <a:latin typeface="Aileron"/>
              </a:rPr>
              <a:t>15 </a:t>
            </a:r>
            <a:r>
              <a:rPr lang="en-US" sz="4300" spc="214" dirty="0" err="1">
                <a:solidFill>
                  <a:srgbClr val="191919"/>
                </a:solidFill>
                <a:latin typeface="Aileron"/>
              </a:rPr>
              <a:t>Então</a:t>
            </a:r>
            <a:r>
              <a:rPr lang="en-US" sz="4300" spc="214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300" spc="214" dirty="0" err="1">
                <a:solidFill>
                  <a:srgbClr val="191919"/>
                </a:solidFill>
                <a:latin typeface="Aileron"/>
              </a:rPr>
              <a:t>os</a:t>
            </a:r>
            <a:r>
              <a:rPr lang="en-US" sz="4300" spc="214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300" spc="214" dirty="0" err="1">
                <a:solidFill>
                  <a:srgbClr val="191919"/>
                </a:solidFill>
                <a:latin typeface="Aileron"/>
              </a:rPr>
              <a:t>fariseus</a:t>
            </a:r>
            <a:r>
              <a:rPr lang="en-US" sz="4300" spc="214" dirty="0">
                <a:solidFill>
                  <a:srgbClr val="191919"/>
                </a:solidFill>
                <a:latin typeface="Aileron"/>
              </a:rPr>
              <a:t> se </a:t>
            </a:r>
            <a:r>
              <a:rPr lang="en-US" sz="4300" spc="214" dirty="0" err="1">
                <a:solidFill>
                  <a:srgbClr val="191919"/>
                </a:solidFill>
                <a:latin typeface="Aileron"/>
              </a:rPr>
              <a:t>retiraram</a:t>
            </a:r>
            <a:r>
              <a:rPr lang="en-US" sz="4300" spc="214" dirty="0">
                <a:solidFill>
                  <a:srgbClr val="191919"/>
                </a:solidFill>
                <a:latin typeface="Aileron"/>
              </a:rPr>
              <a:t> e </a:t>
            </a:r>
            <a:r>
              <a:rPr lang="en-US" sz="4300" spc="214" dirty="0" err="1">
                <a:solidFill>
                  <a:srgbClr val="191919"/>
                </a:solidFill>
                <a:latin typeface="Aileron"/>
              </a:rPr>
              <a:t>consultaram</a:t>
            </a:r>
            <a:r>
              <a:rPr lang="en-US" sz="4300" spc="214" dirty="0">
                <a:solidFill>
                  <a:srgbClr val="191919"/>
                </a:solidFill>
                <a:latin typeface="Aileron"/>
              </a:rPr>
              <a:t> entre </a:t>
            </a:r>
            <a:r>
              <a:rPr lang="en-US" sz="4300" spc="214" dirty="0" err="1">
                <a:solidFill>
                  <a:srgbClr val="191919"/>
                </a:solidFill>
                <a:latin typeface="Aileron"/>
              </a:rPr>
              <a:t>si</a:t>
            </a:r>
            <a:r>
              <a:rPr lang="en-US" sz="4300" spc="214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300" spc="214" dirty="0" err="1">
                <a:solidFill>
                  <a:srgbClr val="191919"/>
                </a:solidFill>
                <a:latin typeface="Aileron"/>
              </a:rPr>
              <a:t>como</a:t>
            </a:r>
            <a:r>
              <a:rPr lang="en-US" sz="4300" spc="214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300" spc="214" dirty="0" err="1">
                <a:solidFill>
                  <a:srgbClr val="191919"/>
                </a:solidFill>
                <a:latin typeface="Aileron"/>
              </a:rPr>
              <a:t>surpreenderiam</a:t>
            </a:r>
            <a:r>
              <a:rPr lang="en-US" sz="4300" spc="214" dirty="0">
                <a:solidFill>
                  <a:srgbClr val="191919"/>
                </a:solidFill>
                <a:latin typeface="Aileron"/>
              </a:rPr>
              <a:t> Jesus </a:t>
            </a:r>
            <a:r>
              <a:rPr lang="en-US" sz="4300" spc="214" dirty="0" err="1">
                <a:solidFill>
                  <a:srgbClr val="191919"/>
                </a:solidFill>
                <a:latin typeface="Aileron"/>
              </a:rPr>
              <a:t>em</a:t>
            </a:r>
            <a:r>
              <a:rPr lang="en-US" sz="4300" spc="214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300" spc="214" dirty="0" err="1">
                <a:solidFill>
                  <a:srgbClr val="191919"/>
                </a:solidFill>
                <a:latin typeface="Aileron"/>
              </a:rPr>
              <a:t>alguma</a:t>
            </a:r>
            <a:r>
              <a:rPr lang="en-US" sz="4300" spc="214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300" spc="214" dirty="0" err="1">
                <a:solidFill>
                  <a:srgbClr val="191919"/>
                </a:solidFill>
                <a:latin typeface="Aileron"/>
              </a:rPr>
              <a:t>palavra</a:t>
            </a:r>
            <a:r>
              <a:rPr lang="en-US" sz="4300" spc="214" dirty="0">
                <a:solidFill>
                  <a:srgbClr val="191919"/>
                </a:solidFill>
                <a:latin typeface="Aileron"/>
              </a:rPr>
              <a:t>.</a:t>
            </a:r>
          </a:p>
          <a:p>
            <a:pPr>
              <a:lnSpc>
                <a:spcPts val="6020"/>
              </a:lnSpc>
            </a:pPr>
            <a:r>
              <a:rPr lang="en-US" sz="4300" spc="214" dirty="0">
                <a:solidFill>
                  <a:srgbClr val="191919"/>
                </a:solidFill>
                <a:latin typeface="Aileron"/>
              </a:rPr>
              <a:t>16 E </a:t>
            </a:r>
            <a:r>
              <a:rPr lang="en-US" sz="4300" spc="214" dirty="0" err="1">
                <a:solidFill>
                  <a:srgbClr val="191919"/>
                </a:solidFill>
                <a:latin typeface="Aileron"/>
              </a:rPr>
              <a:t>enviaram-lhe</a:t>
            </a:r>
            <a:r>
              <a:rPr lang="en-US" sz="4300" spc="214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300" spc="214" dirty="0" err="1">
                <a:solidFill>
                  <a:srgbClr val="191919"/>
                </a:solidFill>
                <a:latin typeface="Aileron"/>
              </a:rPr>
              <a:t>discípulos</a:t>
            </a:r>
            <a:r>
              <a:rPr lang="en-US" sz="4300" spc="214" dirty="0">
                <a:solidFill>
                  <a:srgbClr val="191919"/>
                </a:solidFill>
                <a:latin typeface="Aileron"/>
              </a:rPr>
              <a:t>, </a:t>
            </a:r>
            <a:r>
              <a:rPr lang="en-US" sz="4300" spc="214" dirty="0" err="1">
                <a:solidFill>
                  <a:srgbClr val="191919"/>
                </a:solidFill>
                <a:latin typeface="Aileron"/>
              </a:rPr>
              <a:t>juntamente</a:t>
            </a:r>
            <a:r>
              <a:rPr lang="en-US" sz="4300" spc="214" dirty="0">
                <a:solidFill>
                  <a:srgbClr val="191919"/>
                </a:solidFill>
                <a:latin typeface="Aileron"/>
              </a:rPr>
              <a:t> com </a:t>
            </a:r>
            <a:r>
              <a:rPr lang="en-US" sz="4300" spc="214" dirty="0" err="1">
                <a:solidFill>
                  <a:srgbClr val="191919"/>
                </a:solidFill>
                <a:latin typeface="Aileron"/>
              </a:rPr>
              <a:t>os</a:t>
            </a:r>
            <a:r>
              <a:rPr lang="en-US" sz="4300" spc="214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300" spc="214" dirty="0" err="1">
                <a:solidFill>
                  <a:srgbClr val="191919"/>
                </a:solidFill>
                <a:latin typeface="Aileron"/>
              </a:rPr>
              <a:t>herodianos</a:t>
            </a:r>
            <a:r>
              <a:rPr lang="en-US" sz="4300" spc="214" dirty="0">
                <a:solidFill>
                  <a:srgbClr val="191919"/>
                </a:solidFill>
                <a:latin typeface="Aileron"/>
              </a:rPr>
              <a:t>, </a:t>
            </a:r>
            <a:r>
              <a:rPr lang="en-US" sz="4300" spc="214" dirty="0" err="1">
                <a:solidFill>
                  <a:srgbClr val="191919"/>
                </a:solidFill>
                <a:latin typeface="Aileron"/>
              </a:rPr>
              <a:t>para</a:t>
            </a:r>
            <a:r>
              <a:rPr lang="en-US" sz="4300" spc="214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300" spc="214" dirty="0" err="1">
                <a:solidFill>
                  <a:srgbClr val="191919"/>
                </a:solidFill>
                <a:latin typeface="Aileron"/>
              </a:rPr>
              <a:t>lhe</a:t>
            </a:r>
            <a:r>
              <a:rPr lang="en-US" sz="4300" spc="214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300" spc="214" dirty="0" err="1">
                <a:solidFill>
                  <a:srgbClr val="191919"/>
                </a:solidFill>
                <a:latin typeface="Aileron"/>
              </a:rPr>
              <a:t>dizer</a:t>
            </a:r>
            <a:r>
              <a:rPr lang="en-US" sz="4300" spc="214" dirty="0">
                <a:solidFill>
                  <a:srgbClr val="191919"/>
                </a:solidFill>
                <a:latin typeface="Aileron"/>
              </a:rPr>
              <a:t>: </a:t>
            </a:r>
          </a:p>
          <a:p>
            <a:pPr>
              <a:lnSpc>
                <a:spcPts val="6020"/>
              </a:lnSpc>
            </a:pPr>
            <a:r>
              <a:rPr lang="en-US" sz="4300" spc="214" dirty="0">
                <a:solidFill>
                  <a:srgbClr val="191919"/>
                </a:solidFill>
                <a:latin typeface="Aileron"/>
              </a:rPr>
              <a:t>— </a:t>
            </a:r>
            <a:r>
              <a:rPr lang="en-US" sz="4300" spc="214" dirty="0" err="1">
                <a:solidFill>
                  <a:srgbClr val="191919"/>
                </a:solidFill>
                <a:latin typeface="Aileron"/>
              </a:rPr>
              <a:t>Mestre</a:t>
            </a:r>
            <a:r>
              <a:rPr lang="en-US" sz="4300" spc="214" dirty="0">
                <a:solidFill>
                  <a:srgbClr val="191919"/>
                </a:solidFill>
                <a:latin typeface="Aileron"/>
              </a:rPr>
              <a:t>, </a:t>
            </a:r>
            <a:r>
              <a:rPr lang="en-US" sz="4300" spc="214" dirty="0" err="1">
                <a:solidFill>
                  <a:srgbClr val="191919"/>
                </a:solidFill>
                <a:latin typeface="Aileron"/>
              </a:rPr>
              <a:t>sabemos</a:t>
            </a:r>
            <a:r>
              <a:rPr lang="en-US" sz="4300" spc="214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300" spc="214" dirty="0" err="1">
                <a:solidFill>
                  <a:srgbClr val="191919"/>
                </a:solidFill>
                <a:latin typeface="Aileron"/>
              </a:rPr>
              <a:t>que</a:t>
            </a:r>
            <a:r>
              <a:rPr lang="en-US" sz="4300" spc="214" dirty="0">
                <a:solidFill>
                  <a:srgbClr val="191919"/>
                </a:solidFill>
                <a:latin typeface="Aileron"/>
              </a:rPr>
              <a:t> o </a:t>
            </a:r>
            <a:r>
              <a:rPr lang="en-US" sz="4300" spc="214" dirty="0" err="1">
                <a:solidFill>
                  <a:srgbClr val="191919"/>
                </a:solidFill>
                <a:latin typeface="Aileron"/>
              </a:rPr>
              <a:t>senhor</a:t>
            </a:r>
            <a:r>
              <a:rPr lang="en-US" sz="4300" spc="214" dirty="0">
                <a:solidFill>
                  <a:srgbClr val="191919"/>
                </a:solidFill>
                <a:latin typeface="Aileron"/>
              </a:rPr>
              <a:t> é </a:t>
            </a:r>
            <a:r>
              <a:rPr lang="en-US" sz="4300" spc="214" dirty="0" err="1">
                <a:solidFill>
                  <a:srgbClr val="191919"/>
                </a:solidFill>
                <a:latin typeface="Aileron"/>
              </a:rPr>
              <a:t>verdadeiro</a:t>
            </a:r>
            <a:r>
              <a:rPr lang="en-US" sz="4300" spc="214" dirty="0">
                <a:solidFill>
                  <a:srgbClr val="191919"/>
                </a:solidFill>
                <a:latin typeface="Aileron"/>
              </a:rPr>
              <a:t> e </a:t>
            </a:r>
            <a:r>
              <a:rPr lang="en-US" sz="4300" spc="214" dirty="0" err="1">
                <a:solidFill>
                  <a:srgbClr val="191919"/>
                </a:solidFill>
                <a:latin typeface="Aileron"/>
              </a:rPr>
              <a:t>que</a:t>
            </a:r>
            <a:r>
              <a:rPr lang="en-US" sz="4300" spc="214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300" spc="214" dirty="0" err="1">
                <a:solidFill>
                  <a:srgbClr val="191919"/>
                </a:solidFill>
                <a:latin typeface="Aileron"/>
              </a:rPr>
              <a:t>ensina</a:t>
            </a:r>
            <a:r>
              <a:rPr lang="en-US" sz="4300" spc="214" dirty="0">
                <a:solidFill>
                  <a:srgbClr val="191919"/>
                </a:solidFill>
                <a:latin typeface="Aileron"/>
              </a:rPr>
              <a:t> o </a:t>
            </a:r>
            <a:r>
              <a:rPr lang="en-US" sz="4300" spc="214" dirty="0" err="1">
                <a:solidFill>
                  <a:srgbClr val="191919"/>
                </a:solidFill>
                <a:latin typeface="Aileron"/>
              </a:rPr>
              <a:t>caminho</a:t>
            </a:r>
            <a:r>
              <a:rPr lang="en-US" sz="4300" spc="214" dirty="0">
                <a:solidFill>
                  <a:srgbClr val="191919"/>
                </a:solidFill>
                <a:latin typeface="Aileron"/>
              </a:rPr>
              <a:t> de Deus de </a:t>
            </a:r>
            <a:r>
              <a:rPr lang="en-US" sz="4300" spc="214" dirty="0" err="1">
                <a:solidFill>
                  <a:srgbClr val="191919"/>
                </a:solidFill>
                <a:latin typeface="Aileron"/>
              </a:rPr>
              <a:t>acordo</a:t>
            </a:r>
            <a:r>
              <a:rPr lang="en-US" sz="4300" spc="214" dirty="0">
                <a:solidFill>
                  <a:srgbClr val="191919"/>
                </a:solidFill>
                <a:latin typeface="Aileron"/>
              </a:rPr>
              <a:t> com a </a:t>
            </a:r>
            <a:r>
              <a:rPr lang="en-US" sz="4300" spc="214" dirty="0" err="1">
                <a:solidFill>
                  <a:srgbClr val="191919"/>
                </a:solidFill>
                <a:latin typeface="Aileron"/>
              </a:rPr>
              <a:t>verdade</a:t>
            </a:r>
            <a:r>
              <a:rPr lang="en-US" sz="4300" spc="214" dirty="0">
                <a:solidFill>
                  <a:srgbClr val="191919"/>
                </a:solidFill>
                <a:latin typeface="Aileron"/>
              </a:rPr>
              <a:t>, </a:t>
            </a:r>
            <a:r>
              <a:rPr lang="en-US" sz="4300" spc="214" dirty="0" err="1">
                <a:solidFill>
                  <a:srgbClr val="191919"/>
                </a:solidFill>
                <a:latin typeface="Aileron"/>
              </a:rPr>
              <a:t>sem</a:t>
            </a:r>
            <a:r>
              <a:rPr lang="en-US" sz="4300" spc="214" dirty="0">
                <a:solidFill>
                  <a:srgbClr val="191919"/>
                </a:solidFill>
                <a:latin typeface="Aileron"/>
              </a:rPr>
              <a:t> se </a:t>
            </a:r>
            <a:r>
              <a:rPr lang="en-US" sz="4300" spc="214" dirty="0" err="1">
                <a:solidFill>
                  <a:srgbClr val="191919"/>
                </a:solidFill>
                <a:latin typeface="Aileron"/>
              </a:rPr>
              <a:t>importar</a:t>
            </a:r>
            <a:r>
              <a:rPr lang="en-US" sz="4300" spc="214" dirty="0">
                <a:solidFill>
                  <a:srgbClr val="191919"/>
                </a:solidFill>
                <a:latin typeface="Aileron"/>
              </a:rPr>
              <a:t> com a </a:t>
            </a:r>
            <a:r>
              <a:rPr lang="en-US" sz="4300" spc="214" dirty="0" err="1">
                <a:solidFill>
                  <a:srgbClr val="191919"/>
                </a:solidFill>
                <a:latin typeface="Aileron"/>
              </a:rPr>
              <a:t>opinião</a:t>
            </a:r>
            <a:r>
              <a:rPr lang="en-US" sz="4300" spc="214" dirty="0">
                <a:solidFill>
                  <a:srgbClr val="191919"/>
                </a:solidFill>
                <a:latin typeface="Aileron"/>
              </a:rPr>
              <a:t> dos </a:t>
            </a:r>
            <a:r>
              <a:rPr lang="en-US" sz="4300" spc="214" dirty="0" err="1">
                <a:solidFill>
                  <a:srgbClr val="191919"/>
                </a:solidFill>
                <a:latin typeface="Aileron"/>
              </a:rPr>
              <a:t>outros</a:t>
            </a:r>
            <a:r>
              <a:rPr lang="en-US" sz="4300" spc="214" dirty="0">
                <a:solidFill>
                  <a:srgbClr val="191919"/>
                </a:solidFill>
                <a:latin typeface="Aileron"/>
              </a:rPr>
              <a:t>, </a:t>
            </a:r>
            <a:r>
              <a:rPr lang="en-US" sz="4300" spc="214" dirty="0" err="1">
                <a:solidFill>
                  <a:srgbClr val="191919"/>
                </a:solidFill>
                <a:latin typeface="Aileron"/>
              </a:rPr>
              <a:t>porque</a:t>
            </a:r>
            <a:r>
              <a:rPr lang="en-US" sz="4300" spc="214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300" spc="214" dirty="0" err="1">
                <a:solidFill>
                  <a:srgbClr val="191919"/>
                </a:solidFill>
                <a:latin typeface="Aileron"/>
              </a:rPr>
              <a:t>não</a:t>
            </a:r>
            <a:r>
              <a:rPr lang="en-US" sz="4300" spc="214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300" spc="214" dirty="0" err="1">
                <a:solidFill>
                  <a:srgbClr val="191919"/>
                </a:solidFill>
                <a:latin typeface="Aileron"/>
              </a:rPr>
              <a:t>olha</a:t>
            </a:r>
            <a:r>
              <a:rPr lang="en-US" sz="4300" spc="214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300" spc="214" dirty="0" err="1">
                <a:solidFill>
                  <a:srgbClr val="191919"/>
                </a:solidFill>
                <a:latin typeface="Aileron"/>
              </a:rPr>
              <a:t>para</a:t>
            </a:r>
            <a:r>
              <a:rPr lang="en-US" sz="4300" spc="214" dirty="0">
                <a:solidFill>
                  <a:srgbClr val="191919"/>
                </a:solidFill>
                <a:latin typeface="Aileron"/>
              </a:rPr>
              <a:t> a </a:t>
            </a:r>
            <a:r>
              <a:rPr lang="en-US" sz="4300" spc="214" dirty="0" err="1">
                <a:solidFill>
                  <a:srgbClr val="191919"/>
                </a:solidFill>
                <a:latin typeface="Aileron"/>
              </a:rPr>
              <a:t>aparência</a:t>
            </a:r>
            <a:r>
              <a:rPr lang="en-US" sz="4300" spc="214" dirty="0">
                <a:solidFill>
                  <a:srgbClr val="191919"/>
                </a:solidFill>
                <a:latin typeface="Aileron"/>
              </a:rPr>
              <a:t> das </a:t>
            </a:r>
            <a:r>
              <a:rPr lang="en-US" sz="4300" spc="214" dirty="0" err="1">
                <a:solidFill>
                  <a:srgbClr val="191919"/>
                </a:solidFill>
                <a:latin typeface="Aileron"/>
              </a:rPr>
              <a:t>pessoas</a:t>
            </a:r>
            <a:r>
              <a:rPr lang="en-US" sz="4300" spc="214" dirty="0">
                <a:solidFill>
                  <a:srgbClr val="191919"/>
                </a:solidFill>
                <a:latin typeface="Aileron"/>
              </a:rPr>
              <a:t>.</a:t>
            </a:r>
          </a:p>
          <a:p>
            <a:pPr>
              <a:lnSpc>
                <a:spcPts val="6020"/>
              </a:lnSpc>
            </a:pPr>
            <a:r>
              <a:rPr lang="en-US" sz="4300" spc="214" dirty="0">
                <a:solidFill>
                  <a:srgbClr val="191919"/>
                </a:solidFill>
                <a:latin typeface="Aileron"/>
              </a:rPr>
              <a:t>17 </a:t>
            </a:r>
            <a:r>
              <a:rPr lang="en-US" sz="4300" spc="214" dirty="0" err="1">
                <a:solidFill>
                  <a:srgbClr val="191919"/>
                </a:solidFill>
                <a:latin typeface="Aileron"/>
              </a:rPr>
              <a:t>Assim</a:t>
            </a:r>
            <a:r>
              <a:rPr lang="en-US" sz="4300" spc="214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300" spc="214" dirty="0" err="1">
                <a:solidFill>
                  <a:srgbClr val="191919"/>
                </a:solidFill>
                <a:latin typeface="Aileron"/>
              </a:rPr>
              <a:t>sendo</a:t>
            </a:r>
            <a:r>
              <a:rPr lang="en-US" sz="4300" spc="214" dirty="0">
                <a:solidFill>
                  <a:srgbClr val="191919"/>
                </a:solidFill>
                <a:latin typeface="Aileron"/>
              </a:rPr>
              <a:t>, </a:t>
            </a:r>
            <a:r>
              <a:rPr lang="en-US" sz="4300" spc="214" dirty="0" err="1">
                <a:solidFill>
                  <a:srgbClr val="191919"/>
                </a:solidFill>
                <a:latin typeface="Aileron"/>
              </a:rPr>
              <a:t>diga-nos</a:t>
            </a:r>
            <a:r>
              <a:rPr lang="en-US" sz="4300" spc="214" dirty="0">
                <a:solidFill>
                  <a:srgbClr val="191919"/>
                </a:solidFill>
                <a:latin typeface="Aileron"/>
              </a:rPr>
              <a:t> o </a:t>
            </a:r>
            <a:r>
              <a:rPr lang="en-US" sz="4300" spc="214" dirty="0" err="1">
                <a:solidFill>
                  <a:srgbClr val="191919"/>
                </a:solidFill>
                <a:latin typeface="Aileron"/>
              </a:rPr>
              <a:t>que</a:t>
            </a:r>
            <a:r>
              <a:rPr lang="en-US" sz="4300" spc="214" dirty="0">
                <a:solidFill>
                  <a:srgbClr val="191919"/>
                </a:solidFill>
                <a:latin typeface="Aileron"/>
              </a:rPr>
              <a:t> o </a:t>
            </a:r>
            <a:r>
              <a:rPr lang="en-US" sz="4300" spc="214" dirty="0" err="1">
                <a:solidFill>
                  <a:srgbClr val="191919"/>
                </a:solidFill>
                <a:latin typeface="Aileron"/>
              </a:rPr>
              <a:t>senhor</a:t>
            </a:r>
            <a:r>
              <a:rPr lang="en-US" sz="4300" spc="214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300" spc="214" dirty="0" err="1">
                <a:solidFill>
                  <a:srgbClr val="191919"/>
                </a:solidFill>
                <a:latin typeface="Aileron"/>
              </a:rPr>
              <a:t>acha</a:t>
            </a:r>
            <a:r>
              <a:rPr lang="en-US" sz="4300" spc="214" dirty="0">
                <a:solidFill>
                  <a:srgbClr val="191919"/>
                </a:solidFill>
                <a:latin typeface="Aileron"/>
              </a:rPr>
              <a:t>: é </a:t>
            </a:r>
            <a:r>
              <a:rPr lang="en-US" sz="4300" spc="214" dirty="0" err="1">
                <a:solidFill>
                  <a:srgbClr val="191919"/>
                </a:solidFill>
                <a:latin typeface="Aileron"/>
              </a:rPr>
              <a:t>lícito</a:t>
            </a:r>
            <a:r>
              <a:rPr lang="en-US" sz="4300" spc="214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300" spc="214" dirty="0" err="1">
                <a:solidFill>
                  <a:srgbClr val="191919"/>
                </a:solidFill>
                <a:latin typeface="Aileron"/>
              </a:rPr>
              <a:t>pagar</a:t>
            </a:r>
            <a:r>
              <a:rPr lang="en-US" sz="4300" spc="214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300" spc="214" dirty="0" err="1">
                <a:solidFill>
                  <a:srgbClr val="191919"/>
                </a:solidFill>
                <a:latin typeface="Aileron"/>
              </a:rPr>
              <a:t>imposto</a:t>
            </a:r>
            <a:r>
              <a:rPr lang="en-US" sz="4300" spc="214" dirty="0">
                <a:solidFill>
                  <a:srgbClr val="191919"/>
                </a:solidFill>
                <a:latin typeface="Aileron"/>
              </a:rPr>
              <a:t> a César </a:t>
            </a:r>
            <a:r>
              <a:rPr lang="en-US" sz="4300" spc="214" dirty="0" err="1">
                <a:solidFill>
                  <a:srgbClr val="191919"/>
                </a:solidFill>
                <a:latin typeface="Aileron"/>
              </a:rPr>
              <a:t>ou</a:t>
            </a:r>
            <a:r>
              <a:rPr lang="en-US" sz="4300" spc="214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300" spc="214" dirty="0" err="1">
                <a:solidFill>
                  <a:srgbClr val="191919"/>
                </a:solidFill>
                <a:latin typeface="Aileron"/>
              </a:rPr>
              <a:t>não</a:t>
            </a:r>
            <a:r>
              <a:rPr lang="en-US" sz="4300" spc="214" dirty="0">
                <a:solidFill>
                  <a:srgbClr val="191919"/>
                </a:solidFill>
                <a:latin typeface="Aileron"/>
              </a:rPr>
              <a:t>?</a:t>
            </a:r>
          </a:p>
          <a:p>
            <a:pPr>
              <a:lnSpc>
                <a:spcPts val="5598"/>
              </a:lnSpc>
            </a:pPr>
            <a:endParaRPr/>
          </a:p>
          <a:p>
            <a:pPr>
              <a:lnSpc>
                <a:spcPts val="5598"/>
              </a:lnSpc>
            </a:pPr>
            <a:endParaRPr/>
          </a:p>
          <a:p>
            <a:pPr>
              <a:lnSpc>
                <a:spcPts val="5598"/>
              </a:lnSpc>
            </a:pP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EA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6017128" cy="10287000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3" name="Freeform 3"/>
          <p:cNvSpPr/>
          <p:nvPr/>
        </p:nvSpPr>
        <p:spPr>
          <a:xfrm>
            <a:off x="3" y="0"/>
            <a:ext cx="5478686" cy="10287000"/>
          </a:xfrm>
          <a:custGeom>
            <a:avLst/>
            <a:gdLst/>
            <a:ahLst/>
            <a:cxnLst/>
            <a:rect l="l" t="t" r="r" b="b"/>
            <a:pathLst>
              <a:path w="5478685" h="10287000">
                <a:moveTo>
                  <a:pt x="0" y="0"/>
                </a:moveTo>
                <a:lnTo>
                  <a:pt x="5478685" y="0"/>
                </a:lnTo>
                <a:lnTo>
                  <a:pt x="547868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l="-123539" r="-123539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300426" y="128590"/>
            <a:ext cx="11815456" cy="11849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8"/>
              </a:lnSpc>
            </a:pPr>
            <a:r>
              <a:rPr lang="en-US" sz="4500" spc="223" dirty="0">
                <a:solidFill>
                  <a:srgbClr val="191919"/>
                </a:solidFill>
                <a:latin typeface="Aileron"/>
              </a:rPr>
              <a:t>18 </a:t>
            </a:r>
            <a:r>
              <a:rPr lang="en-US" sz="4500" spc="223" dirty="0" err="1">
                <a:solidFill>
                  <a:srgbClr val="191919"/>
                </a:solidFill>
                <a:latin typeface="Aileron"/>
              </a:rPr>
              <a:t>Mas</a:t>
            </a:r>
            <a:r>
              <a:rPr lang="en-US" sz="4500" spc="223" dirty="0">
                <a:solidFill>
                  <a:srgbClr val="191919"/>
                </a:solidFill>
                <a:latin typeface="Aileron"/>
              </a:rPr>
              <a:t> Jesus, </a:t>
            </a:r>
            <a:r>
              <a:rPr lang="en-US" sz="4500" spc="223" dirty="0" err="1">
                <a:solidFill>
                  <a:srgbClr val="191919"/>
                </a:solidFill>
                <a:latin typeface="Aileron"/>
              </a:rPr>
              <a:t>percebendo</a:t>
            </a:r>
            <a:r>
              <a:rPr lang="en-US" sz="4500" spc="223" dirty="0">
                <a:solidFill>
                  <a:srgbClr val="191919"/>
                </a:solidFill>
                <a:latin typeface="Aileron"/>
              </a:rPr>
              <a:t> a </a:t>
            </a:r>
            <a:r>
              <a:rPr lang="en-US" sz="4500" spc="223" dirty="0" err="1">
                <a:solidFill>
                  <a:srgbClr val="191919"/>
                </a:solidFill>
                <a:latin typeface="Aileron"/>
              </a:rPr>
              <a:t>maldade</a:t>
            </a:r>
            <a:r>
              <a:rPr lang="en-US" sz="4500" spc="223" dirty="0">
                <a:solidFill>
                  <a:srgbClr val="191919"/>
                </a:solidFill>
                <a:latin typeface="Aileron"/>
              </a:rPr>
              <a:t> deles, </a:t>
            </a:r>
            <a:r>
              <a:rPr lang="en-US" sz="4500" spc="223" dirty="0" err="1">
                <a:solidFill>
                  <a:srgbClr val="191919"/>
                </a:solidFill>
                <a:latin typeface="Aileron"/>
              </a:rPr>
              <a:t>respondeu</a:t>
            </a:r>
            <a:r>
              <a:rPr lang="en-US" sz="4500" spc="223" dirty="0">
                <a:solidFill>
                  <a:srgbClr val="191919"/>
                </a:solidFill>
                <a:latin typeface="Aileron"/>
              </a:rPr>
              <a:t>: — </a:t>
            </a:r>
            <a:r>
              <a:rPr lang="en-US" sz="4500" spc="223" dirty="0" err="1">
                <a:solidFill>
                  <a:srgbClr val="191919"/>
                </a:solidFill>
                <a:latin typeface="Aileron"/>
              </a:rPr>
              <a:t>Hipócritas</a:t>
            </a:r>
            <a:r>
              <a:rPr lang="en-US" sz="4500" spc="223" dirty="0">
                <a:solidFill>
                  <a:srgbClr val="191919"/>
                </a:solidFill>
                <a:latin typeface="Aileron"/>
              </a:rPr>
              <a:t>, </a:t>
            </a:r>
            <a:r>
              <a:rPr lang="en-US" sz="4500" spc="223" dirty="0" err="1">
                <a:solidFill>
                  <a:srgbClr val="191919"/>
                </a:solidFill>
                <a:latin typeface="Aileron"/>
              </a:rPr>
              <a:t>por</a:t>
            </a:r>
            <a:r>
              <a:rPr lang="en-US" sz="4500" spc="223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223" dirty="0" err="1">
                <a:solidFill>
                  <a:srgbClr val="191919"/>
                </a:solidFill>
                <a:latin typeface="Aileron"/>
              </a:rPr>
              <a:t>que</a:t>
            </a:r>
            <a:r>
              <a:rPr lang="en-US" sz="4500" spc="223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223" dirty="0" err="1">
                <a:solidFill>
                  <a:srgbClr val="191919"/>
                </a:solidFill>
                <a:latin typeface="Aileron"/>
              </a:rPr>
              <a:t>vocês</a:t>
            </a:r>
            <a:r>
              <a:rPr lang="en-US" sz="4500" spc="223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223" dirty="0" err="1">
                <a:solidFill>
                  <a:srgbClr val="191919"/>
                </a:solidFill>
                <a:latin typeface="Aileron"/>
              </a:rPr>
              <a:t>estão</a:t>
            </a:r>
            <a:r>
              <a:rPr lang="en-US" sz="4500" spc="223" dirty="0">
                <a:solidFill>
                  <a:srgbClr val="191919"/>
                </a:solidFill>
                <a:latin typeface="Aileron"/>
              </a:rPr>
              <a:t> me </a:t>
            </a:r>
            <a:r>
              <a:rPr lang="en-US" sz="4500" spc="223" dirty="0" err="1">
                <a:solidFill>
                  <a:srgbClr val="191919"/>
                </a:solidFill>
                <a:latin typeface="Aileron"/>
              </a:rPr>
              <a:t>pondo</a:t>
            </a:r>
            <a:r>
              <a:rPr lang="en-US" sz="4500" spc="223" dirty="0">
                <a:solidFill>
                  <a:srgbClr val="191919"/>
                </a:solidFill>
                <a:latin typeface="Aileron"/>
              </a:rPr>
              <a:t> à </a:t>
            </a:r>
            <a:r>
              <a:rPr lang="en-US" sz="4500" spc="223" dirty="0" err="1">
                <a:solidFill>
                  <a:srgbClr val="191919"/>
                </a:solidFill>
                <a:latin typeface="Aileron"/>
              </a:rPr>
              <a:t>prova</a:t>
            </a:r>
            <a:r>
              <a:rPr lang="en-US" sz="4500" spc="223" dirty="0">
                <a:solidFill>
                  <a:srgbClr val="191919"/>
                </a:solidFill>
                <a:latin typeface="Aileron"/>
              </a:rPr>
              <a:t>?</a:t>
            </a:r>
          </a:p>
          <a:p>
            <a:pPr>
              <a:lnSpc>
                <a:spcPts val="6298"/>
              </a:lnSpc>
            </a:pPr>
            <a:r>
              <a:rPr lang="en-US" sz="4500" spc="223" dirty="0">
                <a:solidFill>
                  <a:srgbClr val="191919"/>
                </a:solidFill>
                <a:latin typeface="Aileron"/>
              </a:rPr>
              <a:t>19 </a:t>
            </a:r>
            <a:r>
              <a:rPr lang="en-US" sz="4500" spc="223" dirty="0" err="1">
                <a:solidFill>
                  <a:srgbClr val="191919"/>
                </a:solidFill>
                <a:latin typeface="Aileron"/>
              </a:rPr>
              <a:t>Mostrem</a:t>
            </a:r>
            <a:r>
              <a:rPr lang="en-US" sz="4500" spc="223" dirty="0">
                <a:solidFill>
                  <a:srgbClr val="191919"/>
                </a:solidFill>
                <a:latin typeface="Aileron"/>
              </a:rPr>
              <a:t>-me a </a:t>
            </a:r>
            <a:r>
              <a:rPr lang="en-US" sz="4500" spc="223" dirty="0" err="1">
                <a:solidFill>
                  <a:srgbClr val="191919"/>
                </a:solidFill>
                <a:latin typeface="Aileron"/>
              </a:rPr>
              <a:t>moeda</a:t>
            </a:r>
            <a:r>
              <a:rPr lang="en-US" sz="4500" spc="223" dirty="0">
                <a:solidFill>
                  <a:srgbClr val="191919"/>
                </a:solidFill>
                <a:latin typeface="Aileron"/>
              </a:rPr>
              <a:t> do </a:t>
            </a:r>
            <a:r>
              <a:rPr lang="en-US" sz="4500" spc="223" dirty="0" err="1">
                <a:solidFill>
                  <a:srgbClr val="191919"/>
                </a:solidFill>
                <a:latin typeface="Aileron"/>
              </a:rPr>
              <a:t>imposto</a:t>
            </a:r>
            <a:r>
              <a:rPr lang="en-US" sz="4500" spc="223" dirty="0">
                <a:solidFill>
                  <a:srgbClr val="191919"/>
                </a:solidFill>
                <a:latin typeface="Aileron"/>
              </a:rPr>
              <a:t>. </a:t>
            </a:r>
          </a:p>
          <a:p>
            <a:pPr>
              <a:lnSpc>
                <a:spcPts val="6298"/>
              </a:lnSpc>
            </a:pPr>
            <a:r>
              <a:rPr lang="en-US" sz="4500" spc="223" dirty="0" err="1">
                <a:solidFill>
                  <a:srgbClr val="191919"/>
                </a:solidFill>
                <a:latin typeface="Aileron"/>
              </a:rPr>
              <a:t>Trouxeram-lhe</a:t>
            </a:r>
            <a:r>
              <a:rPr lang="en-US" sz="4500" spc="223" dirty="0">
                <a:solidFill>
                  <a:srgbClr val="191919"/>
                </a:solidFill>
                <a:latin typeface="Aileron"/>
              </a:rPr>
              <a:t> um </a:t>
            </a:r>
            <a:r>
              <a:rPr lang="en-US" sz="4500" spc="223" dirty="0" err="1">
                <a:solidFill>
                  <a:srgbClr val="191919"/>
                </a:solidFill>
                <a:latin typeface="Aileron"/>
              </a:rPr>
              <a:t>denário</a:t>
            </a:r>
            <a:r>
              <a:rPr lang="en-US" sz="4500" spc="223" dirty="0">
                <a:solidFill>
                  <a:srgbClr val="191919"/>
                </a:solidFill>
                <a:latin typeface="Aileron"/>
              </a:rPr>
              <a:t>.</a:t>
            </a:r>
          </a:p>
          <a:p>
            <a:pPr>
              <a:lnSpc>
                <a:spcPts val="6298"/>
              </a:lnSpc>
            </a:pPr>
            <a:r>
              <a:rPr lang="en-US" sz="4500" spc="223" dirty="0">
                <a:solidFill>
                  <a:srgbClr val="191919"/>
                </a:solidFill>
                <a:latin typeface="Aileron"/>
              </a:rPr>
              <a:t>20 E Jesus </a:t>
            </a:r>
            <a:r>
              <a:rPr lang="en-US" sz="4500" spc="223" dirty="0" err="1">
                <a:solidFill>
                  <a:srgbClr val="191919"/>
                </a:solidFill>
                <a:latin typeface="Aileron"/>
              </a:rPr>
              <a:t>lhes</a:t>
            </a:r>
            <a:r>
              <a:rPr lang="en-US" sz="4500" spc="223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223" dirty="0" err="1">
                <a:solidFill>
                  <a:srgbClr val="191919"/>
                </a:solidFill>
                <a:latin typeface="Aileron"/>
              </a:rPr>
              <a:t>perguntou</a:t>
            </a:r>
            <a:r>
              <a:rPr lang="en-US" sz="4500" spc="223" dirty="0">
                <a:solidFill>
                  <a:srgbClr val="191919"/>
                </a:solidFill>
                <a:latin typeface="Aileron"/>
              </a:rPr>
              <a:t>: — De </a:t>
            </a:r>
            <a:r>
              <a:rPr lang="en-US" sz="4500" spc="223" dirty="0" err="1">
                <a:solidFill>
                  <a:srgbClr val="191919"/>
                </a:solidFill>
                <a:latin typeface="Aileron"/>
              </a:rPr>
              <a:t>quem</a:t>
            </a:r>
            <a:r>
              <a:rPr lang="en-US" sz="4500" spc="223" dirty="0">
                <a:solidFill>
                  <a:srgbClr val="191919"/>
                </a:solidFill>
                <a:latin typeface="Aileron"/>
              </a:rPr>
              <a:t> é </a:t>
            </a:r>
            <a:r>
              <a:rPr lang="en-US" sz="4500" spc="223" dirty="0" err="1">
                <a:solidFill>
                  <a:srgbClr val="191919"/>
                </a:solidFill>
                <a:latin typeface="Aileron"/>
              </a:rPr>
              <a:t>esta</a:t>
            </a:r>
            <a:r>
              <a:rPr lang="en-US" sz="4500" spc="223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223" dirty="0" err="1">
                <a:solidFill>
                  <a:srgbClr val="191919"/>
                </a:solidFill>
                <a:latin typeface="Aileron"/>
              </a:rPr>
              <a:t>figura</a:t>
            </a:r>
            <a:r>
              <a:rPr lang="en-US" sz="4500" spc="223" dirty="0">
                <a:solidFill>
                  <a:srgbClr val="191919"/>
                </a:solidFill>
                <a:latin typeface="Aileron"/>
              </a:rPr>
              <a:t> e </a:t>
            </a:r>
            <a:r>
              <a:rPr lang="en-US" sz="4500" spc="223" dirty="0" err="1">
                <a:solidFill>
                  <a:srgbClr val="191919"/>
                </a:solidFill>
                <a:latin typeface="Aileron"/>
              </a:rPr>
              <a:t>esta</a:t>
            </a:r>
            <a:r>
              <a:rPr lang="en-US" sz="4500" spc="223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223" dirty="0" err="1">
                <a:solidFill>
                  <a:srgbClr val="191919"/>
                </a:solidFill>
                <a:latin typeface="Aileron"/>
              </a:rPr>
              <a:t>inscrição</a:t>
            </a:r>
            <a:r>
              <a:rPr lang="en-US" sz="4500" spc="223" dirty="0">
                <a:solidFill>
                  <a:srgbClr val="191919"/>
                </a:solidFill>
                <a:latin typeface="Aileron"/>
              </a:rPr>
              <a:t>?</a:t>
            </a:r>
          </a:p>
          <a:p>
            <a:pPr>
              <a:lnSpc>
                <a:spcPts val="6298"/>
              </a:lnSpc>
            </a:pPr>
            <a:r>
              <a:rPr lang="en-US" sz="4500" spc="223" dirty="0">
                <a:solidFill>
                  <a:srgbClr val="191919"/>
                </a:solidFill>
                <a:latin typeface="Aileron"/>
              </a:rPr>
              <a:t>21 </a:t>
            </a:r>
            <a:r>
              <a:rPr lang="en-US" sz="4500" spc="223" dirty="0" err="1">
                <a:solidFill>
                  <a:srgbClr val="191919"/>
                </a:solidFill>
                <a:latin typeface="Aileron"/>
              </a:rPr>
              <a:t>Eles</a:t>
            </a:r>
            <a:r>
              <a:rPr lang="en-US" sz="4500" spc="223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223" dirty="0" err="1">
                <a:solidFill>
                  <a:srgbClr val="191919"/>
                </a:solidFill>
                <a:latin typeface="Aileron"/>
              </a:rPr>
              <a:t>responderam</a:t>
            </a:r>
            <a:r>
              <a:rPr lang="en-US" sz="4500" spc="223" dirty="0">
                <a:solidFill>
                  <a:srgbClr val="191919"/>
                </a:solidFill>
                <a:latin typeface="Aileron"/>
              </a:rPr>
              <a:t>: — De César. </a:t>
            </a:r>
            <a:r>
              <a:rPr lang="en-US" sz="4500" spc="223" dirty="0" err="1">
                <a:solidFill>
                  <a:srgbClr val="191919"/>
                </a:solidFill>
                <a:latin typeface="Aileron"/>
              </a:rPr>
              <a:t>Então</a:t>
            </a:r>
            <a:r>
              <a:rPr lang="en-US" sz="4500" spc="223" dirty="0">
                <a:solidFill>
                  <a:srgbClr val="191919"/>
                </a:solidFill>
                <a:latin typeface="Aileron"/>
              </a:rPr>
              <a:t> Jesus </a:t>
            </a:r>
            <a:r>
              <a:rPr lang="en-US" sz="4500" spc="223" dirty="0" err="1">
                <a:solidFill>
                  <a:srgbClr val="191919"/>
                </a:solidFill>
                <a:latin typeface="Aileron"/>
              </a:rPr>
              <a:t>lhes</a:t>
            </a:r>
            <a:r>
              <a:rPr lang="en-US" sz="4500" spc="223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223" dirty="0" err="1">
                <a:solidFill>
                  <a:srgbClr val="191919"/>
                </a:solidFill>
                <a:latin typeface="Aileron"/>
              </a:rPr>
              <a:t>disse</a:t>
            </a:r>
            <a:r>
              <a:rPr lang="en-US" sz="4500" spc="223" dirty="0">
                <a:solidFill>
                  <a:srgbClr val="191919"/>
                </a:solidFill>
                <a:latin typeface="Aileron"/>
              </a:rPr>
              <a:t>: — Deem, </a:t>
            </a:r>
            <a:r>
              <a:rPr lang="en-US" sz="4500" spc="223" dirty="0" err="1">
                <a:solidFill>
                  <a:srgbClr val="191919"/>
                </a:solidFill>
                <a:latin typeface="Aileron"/>
              </a:rPr>
              <a:t>pois</a:t>
            </a:r>
            <a:r>
              <a:rPr lang="en-US" sz="4500" spc="223" dirty="0">
                <a:solidFill>
                  <a:srgbClr val="191919"/>
                </a:solidFill>
                <a:latin typeface="Aileron"/>
              </a:rPr>
              <a:t>, a César o </a:t>
            </a:r>
            <a:r>
              <a:rPr lang="en-US" sz="4500" spc="223" dirty="0" err="1">
                <a:solidFill>
                  <a:srgbClr val="191919"/>
                </a:solidFill>
                <a:latin typeface="Aileron"/>
              </a:rPr>
              <a:t>que</a:t>
            </a:r>
            <a:r>
              <a:rPr lang="en-US" sz="4500" spc="223" dirty="0">
                <a:solidFill>
                  <a:srgbClr val="191919"/>
                </a:solidFill>
                <a:latin typeface="Aileron"/>
              </a:rPr>
              <a:t> é de César e a Deus o </a:t>
            </a:r>
            <a:r>
              <a:rPr lang="en-US" sz="4500" spc="223" dirty="0" err="1">
                <a:solidFill>
                  <a:srgbClr val="191919"/>
                </a:solidFill>
                <a:latin typeface="Aileron"/>
              </a:rPr>
              <a:t>que</a:t>
            </a:r>
            <a:r>
              <a:rPr lang="en-US" sz="4500" spc="223" dirty="0">
                <a:solidFill>
                  <a:srgbClr val="191919"/>
                </a:solidFill>
                <a:latin typeface="Aileron"/>
              </a:rPr>
              <a:t> é de Deus.</a:t>
            </a:r>
          </a:p>
          <a:p>
            <a:pPr>
              <a:lnSpc>
                <a:spcPts val="6298"/>
              </a:lnSpc>
            </a:pPr>
            <a:r>
              <a:rPr lang="en-US" sz="4500" spc="223" dirty="0">
                <a:solidFill>
                  <a:srgbClr val="191919"/>
                </a:solidFill>
                <a:latin typeface="Aileron"/>
              </a:rPr>
              <a:t>22 </a:t>
            </a:r>
            <a:r>
              <a:rPr lang="en-US" sz="4500" spc="223" dirty="0" err="1">
                <a:solidFill>
                  <a:srgbClr val="191919"/>
                </a:solidFill>
                <a:latin typeface="Aileron"/>
              </a:rPr>
              <a:t>Ouvindo</a:t>
            </a:r>
            <a:r>
              <a:rPr lang="en-US" sz="4500" spc="223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223" dirty="0" err="1">
                <a:solidFill>
                  <a:srgbClr val="191919"/>
                </a:solidFill>
                <a:latin typeface="Aileron"/>
              </a:rPr>
              <a:t>isto</a:t>
            </a:r>
            <a:r>
              <a:rPr lang="en-US" sz="4500" spc="223" dirty="0">
                <a:solidFill>
                  <a:srgbClr val="191919"/>
                </a:solidFill>
                <a:latin typeface="Aileron"/>
              </a:rPr>
              <a:t>, se </a:t>
            </a:r>
            <a:r>
              <a:rPr lang="en-US" sz="4500" spc="223" dirty="0" err="1">
                <a:solidFill>
                  <a:srgbClr val="191919"/>
                </a:solidFill>
                <a:latin typeface="Aileron"/>
              </a:rPr>
              <a:t>admiraram</a:t>
            </a:r>
            <a:r>
              <a:rPr lang="en-US" sz="4500" spc="223" dirty="0">
                <a:solidFill>
                  <a:srgbClr val="191919"/>
                </a:solidFill>
                <a:latin typeface="Aileron"/>
              </a:rPr>
              <a:t> e, </a:t>
            </a:r>
            <a:r>
              <a:rPr lang="en-US" sz="4500" spc="223" dirty="0" err="1">
                <a:solidFill>
                  <a:srgbClr val="191919"/>
                </a:solidFill>
                <a:latin typeface="Aileron"/>
              </a:rPr>
              <a:t>deixando</a:t>
            </a:r>
            <a:r>
              <a:rPr lang="en-US" sz="4500" spc="223" dirty="0">
                <a:solidFill>
                  <a:srgbClr val="191919"/>
                </a:solidFill>
                <a:latin typeface="Aileron"/>
              </a:rPr>
              <a:t>-o, </a:t>
            </a:r>
            <a:r>
              <a:rPr lang="en-US" sz="4500" spc="223" dirty="0" err="1">
                <a:solidFill>
                  <a:srgbClr val="191919"/>
                </a:solidFill>
                <a:latin typeface="Aileron"/>
              </a:rPr>
              <a:t>foram</a:t>
            </a:r>
            <a:r>
              <a:rPr lang="en-US" sz="4500" spc="223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223" dirty="0" err="1">
                <a:solidFill>
                  <a:srgbClr val="191919"/>
                </a:solidFill>
                <a:latin typeface="Aileron"/>
              </a:rPr>
              <a:t>embora</a:t>
            </a:r>
            <a:r>
              <a:rPr lang="en-US" sz="4500" spc="223" dirty="0">
                <a:solidFill>
                  <a:srgbClr val="191919"/>
                </a:solidFill>
                <a:latin typeface="Aileron"/>
              </a:rPr>
              <a:t>.</a:t>
            </a:r>
          </a:p>
          <a:p>
            <a:pPr>
              <a:lnSpc>
                <a:spcPts val="5598"/>
              </a:lnSpc>
            </a:pPr>
            <a:endParaRPr/>
          </a:p>
          <a:p>
            <a:pPr>
              <a:lnSpc>
                <a:spcPts val="5598"/>
              </a:lnSpc>
            </a:pPr>
            <a:endParaRPr/>
          </a:p>
          <a:p>
            <a:pPr>
              <a:lnSpc>
                <a:spcPts val="5598"/>
              </a:lnSpc>
            </a:pPr>
            <a:endParaRPr/>
          </a:p>
        </p:txBody>
      </p:sp>
    </p:spTree>
  </p:cSld>
  <p:clrMapOvr>
    <a:masterClrMapping/>
  </p:clrMapOvr>
  <p:transition>
    <p:wipe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3" y="0"/>
            <a:ext cx="538442" cy="10287000"/>
          </a:xfrm>
          <a:prstGeom prst="rect">
            <a:avLst/>
          </a:prstGeom>
          <a:solidFill>
            <a:srgbClr val="37C9EF"/>
          </a:solidFill>
        </p:spPr>
      </p:sp>
      <p:grpSp>
        <p:nvGrpSpPr>
          <p:cNvPr id="4" name="Group 4"/>
          <p:cNvGrpSpPr/>
          <p:nvPr/>
        </p:nvGrpSpPr>
        <p:grpSpPr>
          <a:xfrm>
            <a:off x="4140263" y="4241497"/>
            <a:ext cx="14318462" cy="6014467"/>
            <a:chOff x="0" y="-57150"/>
            <a:chExt cx="19091283" cy="8019289"/>
          </a:xfrm>
        </p:grpSpPr>
        <p:sp>
          <p:nvSpPr>
            <p:cNvPr id="5" name="TextBox 5"/>
            <p:cNvSpPr txBox="1"/>
            <p:nvPr/>
          </p:nvSpPr>
          <p:spPr>
            <a:xfrm>
              <a:off x="0" y="-57150"/>
              <a:ext cx="19091283" cy="80192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671"/>
                </a:lnSpc>
              </a:pP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Espiritismo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.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Declara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que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este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versículo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está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se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referindo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ao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cumprimento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dos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deveres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para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com a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família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, a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sociedade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, </a:t>
              </a:r>
            </a:p>
            <a:p>
              <a:pPr>
                <a:lnSpc>
                  <a:spcPts val="6671"/>
                </a:lnSpc>
              </a:pP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as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autoridades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e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os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indivíduos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.</a:t>
              </a:r>
            </a:p>
            <a:p>
              <a:pPr>
                <a:lnSpc>
                  <a:spcPts val="6671"/>
                </a:lnSpc>
              </a:pPr>
              <a:endParaRPr/>
            </a:p>
            <a:p>
              <a:pPr>
                <a:lnSpc>
                  <a:spcPts val="6671"/>
                </a:lnSpc>
              </a:pPr>
              <a:endParaRPr/>
            </a:p>
            <a:p>
              <a:pPr>
                <a:lnSpc>
                  <a:spcPts val="6671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7421783"/>
              <a:ext cx="19091283" cy="100908"/>
            </a:xfrm>
            <a:prstGeom prst="rect">
              <a:avLst/>
            </a:prstGeom>
            <a:solidFill>
              <a:srgbClr val="191919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787598" y="495604"/>
            <a:ext cx="3111560" cy="3229052"/>
          </a:xfrm>
          <a:custGeom>
            <a:avLst/>
            <a:gdLst/>
            <a:ahLst/>
            <a:cxnLst/>
            <a:rect l="l" t="t" r="r" b="b"/>
            <a:pathLst>
              <a:path w="3111560" h="3229051">
                <a:moveTo>
                  <a:pt x="0" y="0"/>
                </a:moveTo>
                <a:lnTo>
                  <a:pt x="3111560" y="0"/>
                </a:lnTo>
                <a:lnTo>
                  <a:pt x="3111560" y="3229050"/>
                </a:lnTo>
                <a:lnTo>
                  <a:pt x="0" y="32290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113" b="-6113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895194" y="1009650"/>
            <a:ext cx="14907200" cy="3783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34"/>
              </a:lnSpc>
            </a:pP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Mateus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 22.21 - Dai, </a:t>
            </a: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pois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, a César </a:t>
            </a:r>
          </a:p>
          <a:p>
            <a:pPr>
              <a:lnSpc>
                <a:spcPts val="5934"/>
              </a:lnSpc>
            </a:pP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o </a:t>
            </a: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que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 é de César</a:t>
            </a:r>
          </a:p>
          <a:p>
            <a:pPr>
              <a:lnSpc>
                <a:spcPts val="5934"/>
              </a:lnSpc>
            </a:pPr>
            <a:endParaRPr/>
          </a:p>
          <a:p>
            <a:pPr>
              <a:lnSpc>
                <a:spcPts val="5934"/>
              </a:lnSpc>
            </a:pPr>
            <a:endParaRPr/>
          </a:p>
          <a:p>
            <a:pPr>
              <a:lnSpc>
                <a:spcPts val="5934"/>
              </a:lnSpc>
            </a:pPr>
            <a:endParaRPr/>
          </a:p>
        </p:txBody>
      </p:sp>
    </p:spTree>
  </p:cSld>
  <p:clrMapOvr>
    <a:masterClrMapping/>
  </p:clrMapOvr>
  <p:transition>
    <p:wipe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3" y="0"/>
            <a:ext cx="538442" cy="10287000"/>
          </a:xfrm>
          <a:prstGeom prst="rect">
            <a:avLst/>
          </a:prstGeom>
          <a:solidFill>
            <a:srgbClr val="37C9EF"/>
          </a:solidFill>
        </p:spPr>
      </p:sp>
      <p:grpSp>
        <p:nvGrpSpPr>
          <p:cNvPr id="4" name="Group 4"/>
          <p:cNvGrpSpPr/>
          <p:nvPr/>
        </p:nvGrpSpPr>
        <p:grpSpPr>
          <a:xfrm>
            <a:off x="2628167" y="2831999"/>
            <a:ext cx="15363554" cy="12483042"/>
            <a:chOff x="0" y="-47626"/>
            <a:chExt cx="20484737" cy="16644055"/>
          </a:xfrm>
        </p:grpSpPr>
        <p:sp>
          <p:nvSpPr>
            <p:cNvPr id="5" name="TextBox 5"/>
            <p:cNvSpPr txBox="1"/>
            <p:nvPr/>
          </p:nvSpPr>
          <p:spPr>
            <a:xfrm>
              <a:off x="0" y="-47626"/>
              <a:ext cx="20484737" cy="106866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202"/>
                </a:lnSpc>
              </a:pP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 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Sem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dúvida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, o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objetivo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do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esclarecimento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apresentado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pelo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espiritismo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é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incutir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na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mente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dos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homens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o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entendimento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de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que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o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que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vale,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nesta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vida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, e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para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as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vidas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futuras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, é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praticar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(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tão-somente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!)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atitudes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socialmente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corretas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,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omitindo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as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orientações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bíblicas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que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se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harmonizam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com o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plano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de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salvação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.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Devemos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lembrar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, no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entanto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,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que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o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exercício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de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correção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social (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dever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de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todo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cristão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e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homem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da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sociedade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)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não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tem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nenhuma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valia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para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fins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salvíficos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, o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que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contesta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frontalmente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a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equivocada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tese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espírita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que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afirma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: “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fora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da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caridade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não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há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900" spc="120" dirty="0" err="1">
                  <a:solidFill>
                    <a:srgbClr val="191919"/>
                  </a:solidFill>
                  <a:latin typeface="Aileron Ultra-Bold"/>
                </a:rPr>
                <a:t>salvação</a:t>
              </a:r>
              <a:r>
                <a:rPr lang="en-US" sz="3900" spc="120" dirty="0">
                  <a:solidFill>
                    <a:srgbClr val="191919"/>
                  </a:solidFill>
                  <a:latin typeface="Aileron Ultra-Bold"/>
                </a:rPr>
                <a:t>”. </a:t>
              </a:r>
            </a:p>
            <a:p>
              <a:pPr>
                <a:lnSpc>
                  <a:spcPts val="5202"/>
                </a:lnSpc>
              </a:pPr>
              <a:endParaRPr/>
            </a:p>
            <a:p>
              <a:pPr>
                <a:lnSpc>
                  <a:spcPts val="5202"/>
                </a:lnSpc>
              </a:pPr>
              <a:endParaRPr/>
            </a:p>
            <a:p>
              <a:pPr>
                <a:lnSpc>
                  <a:spcPts val="105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16517750"/>
              <a:ext cx="20484737" cy="78679"/>
            </a:xfrm>
            <a:prstGeom prst="rect">
              <a:avLst/>
            </a:prstGeom>
            <a:solidFill>
              <a:srgbClr val="191919"/>
            </a:solidFill>
          </p:spPr>
        </p:sp>
      </p:grpSp>
      <p:sp>
        <p:nvSpPr>
          <p:cNvPr id="7" name="Freeform 7"/>
          <p:cNvSpPr/>
          <p:nvPr/>
        </p:nvSpPr>
        <p:spPr>
          <a:xfrm rot="-2376086">
            <a:off x="1024352" y="814480"/>
            <a:ext cx="3198928" cy="2124479"/>
          </a:xfrm>
          <a:custGeom>
            <a:avLst/>
            <a:gdLst/>
            <a:ahLst/>
            <a:cxnLst/>
            <a:rect l="l" t="t" r="r" b="b"/>
            <a:pathLst>
              <a:path w="3198928" h="2124479">
                <a:moveTo>
                  <a:pt x="0" y="0"/>
                </a:moveTo>
                <a:lnTo>
                  <a:pt x="3198928" y="0"/>
                </a:lnTo>
                <a:lnTo>
                  <a:pt x="3198928" y="2124479"/>
                </a:lnTo>
                <a:lnTo>
                  <a:pt x="0" y="21244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0652" b="-20652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591712" y="1263642"/>
            <a:ext cx="19821824" cy="2026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91"/>
              </a:lnSpc>
            </a:pPr>
            <a:r>
              <a:rPr lang="en-US" sz="6400" spc="384" dirty="0" err="1">
                <a:solidFill>
                  <a:srgbClr val="191919"/>
                </a:solidFill>
                <a:latin typeface="Aileron Bold"/>
              </a:rPr>
              <a:t>Resposta</a:t>
            </a:r>
            <a:r>
              <a:rPr lang="en-US" sz="6400" spc="384" dirty="0">
                <a:solidFill>
                  <a:srgbClr val="191919"/>
                </a:solidFill>
                <a:latin typeface="Aileron Bold"/>
              </a:rPr>
              <a:t> </a:t>
            </a:r>
            <a:r>
              <a:rPr lang="en-US" sz="6400" spc="384" dirty="0" err="1">
                <a:solidFill>
                  <a:srgbClr val="191919"/>
                </a:solidFill>
                <a:latin typeface="Aileron Bold"/>
              </a:rPr>
              <a:t>Apologética</a:t>
            </a:r>
            <a:endParaRPr lang="en-US" sz="6400" spc="384" dirty="0">
              <a:solidFill>
                <a:srgbClr val="191919"/>
              </a:solidFill>
              <a:latin typeface="Aileron Bold"/>
            </a:endParaRPr>
          </a:p>
          <a:p>
            <a:pPr>
              <a:lnSpc>
                <a:spcPts val="7891"/>
              </a:lnSpc>
            </a:pP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2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00301" y="419102"/>
            <a:ext cx="8995954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30"/>
              </a:lnSpc>
              <a:spcBef>
                <a:spcPct val="0"/>
              </a:spcBef>
            </a:pPr>
            <a:r>
              <a:rPr lang="en-US" sz="7100" spc="71" dirty="0">
                <a:solidFill>
                  <a:srgbClr val="FFFFFF"/>
                </a:solidFill>
                <a:latin typeface="Aileron Bold"/>
              </a:rPr>
              <a:t>MATEUS 22.1-46</a:t>
            </a:r>
          </a:p>
        </p:txBody>
      </p:sp>
      <p:sp>
        <p:nvSpPr>
          <p:cNvPr id="3" name="AutoShape 3"/>
          <p:cNvSpPr/>
          <p:nvPr/>
        </p:nvSpPr>
        <p:spPr>
          <a:xfrm>
            <a:off x="8026394" y="2145533"/>
            <a:ext cx="3470616" cy="7889657"/>
          </a:xfrm>
          <a:prstGeom prst="rect">
            <a:avLst/>
          </a:prstGeom>
          <a:solidFill>
            <a:srgbClr val="B2DFEA"/>
          </a:solidFill>
        </p:spPr>
      </p:sp>
      <p:sp>
        <p:nvSpPr>
          <p:cNvPr id="4" name="AutoShape 4"/>
          <p:cNvSpPr/>
          <p:nvPr/>
        </p:nvSpPr>
        <p:spPr>
          <a:xfrm>
            <a:off x="4405442" y="2145533"/>
            <a:ext cx="3470616" cy="7889657"/>
          </a:xfrm>
          <a:prstGeom prst="rect">
            <a:avLst/>
          </a:prstGeom>
          <a:solidFill>
            <a:srgbClr val="86EAE9"/>
          </a:solidFill>
        </p:spPr>
      </p:sp>
      <p:sp>
        <p:nvSpPr>
          <p:cNvPr id="5" name="AutoShape 5"/>
          <p:cNvSpPr/>
          <p:nvPr/>
        </p:nvSpPr>
        <p:spPr>
          <a:xfrm>
            <a:off x="730957" y="2145533"/>
            <a:ext cx="3604562" cy="7889657"/>
          </a:xfrm>
          <a:prstGeom prst="rect">
            <a:avLst/>
          </a:prstGeom>
          <a:solidFill>
            <a:srgbClr val="37C9EF"/>
          </a:solidFill>
        </p:spPr>
      </p:sp>
      <p:sp>
        <p:nvSpPr>
          <p:cNvPr id="6" name="AutoShape 6"/>
          <p:cNvSpPr/>
          <p:nvPr/>
        </p:nvSpPr>
        <p:spPr>
          <a:xfrm>
            <a:off x="730957" y="4500962"/>
            <a:ext cx="3604562" cy="5534228"/>
          </a:xfrm>
          <a:prstGeom prst="rect">
            <a:avLst/>
          </a:prstGeom>
          <a:solidFill>
            <a:srgbClr val="2C92D5">
              <a:alpha val="60000"/>
            </a:srgbClr>
          </a:solidFill>
        </p:spPr>
      </p:sp>
      <p:sp>
        <p:nvSpPr>
          <p:cNvPr id="7" name="TextBox 7"/>
          <p:cNvSpPr txBox="1"/>
          <p:nvPr/>
        </p:nvSpPr>
        <p:spPr>
          <a:xfrm>
            <a:off x="860545" y="2927189"/>
            <a:ext cx="3345386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8"/>
              </a:lnSpc>
              <a:spcBef>
                <a:spcPct val="0"/>
              </a:spcBef>
            </a:pPr>
            <a:r>
              <a:rPr lang="en-US" sz="4300" spc="43" dirty="0" err="1">
                <a:solidFill>
                  <a:srgbClr val="191919"/>
                </a:solidFill>
                <a:latin typeface="Aileron Heavy"/>
              </a:rPr>
              <a:t>Vers</a:t>
            </a:r>
            <a:r>
              <a:rPr lang="en-US" sz="4300" spc="43" dirty="0">
                <a:solidFill>
                  <a:srgbClr val="191919"/>
                </a:solidFill>
                <a:latin typeface="Aileron Heavy"/>
              </a:rPr>
              <a:t>. 1-14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30954" y="5136053"/>
            <a:ext cx="3558476" cy="4424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75"/>
              </a:lnSpc>
            </a:pPr>
            <a:r>
              <a:rPr lang="en-US" sz="4600" spc="229" dirty="0">
                <a:solidFill>
                  <a:srgbClr val="191919"/>
                </a:solidFill>
                <a:latin typeface="Aileron Bold"/>
              </a:rPr>
              <a:t>A </a:t>
            </a:r>
          </a:p>
          <a:p>
            <a:pPr algn="ctr">
              <a:lnSpc>
                <a:spcPts val="6875"/>
              </a:lnSpc>
            </a:pPr>
            <a:r>
              <a:rPr lang="en-US" sz="4600" spc="229" dirty="0" err="1">
                <a:solidFill>
                  <a:srgbClr val="191919"/>
                </a:solidFill>
                <a:latin typeface="Aileron Bold"/>
              </a:rPr>
              <a:t>parábola</a:t>
            </a:r>
            <a:r>
              <a:rPr lang="en-US" sz="4600" spc="229" dirty="0">
                <a:solidFill>
                  <a:srgbClr val="191919"/>
                </a:solidFill>
                <a:latin typeface="Aileron Bold"/>
              </a:rPr>
              <a:t> </a:t>
            </a:r>
            <a:r>
              <a:rPr lang="en-US" sz="4600" spc="229" dirty="0" err="1">
                <a:solidFill>
                  <a:srgbClr val="191919"/>
                </a:solidFill>
                <a:latin typeface="Aileron Bold"/>
              </a:rPr>
              <a:t>da</a:t>
            </a:r>
            <a:r>
              <a:rPr lang="en-US" sz="4600" spc="229" dirty="0">
                <a:solidFill>
                  <a:srgbClr val="191919"/>
                </a:solidFill>
                <a:latin typeface="Aileron Bold"/>
              </a:rPr>
              <a:t> </a:t>
            </a:r>
            <a:r>
              <a:rPr lang="en-US" sz="4600" spc="229" dirty="0" err="1">
                <a:solidFill>
                  <a:srgbClr val="191919"/>
                </a:solidFill>
                <a:latin typeface="Aileron Bold"/>
              </a:rPr>
              <a:t>festa</a:t>
            </a:r>
            <a:r>
              <a:rPr lang="en-US" sz="4600" spc="229" dirty="0">
                <a:solidFill>
                  <a:srgbClr val="191919"/>
                </a:solidFill>
                <a:latin typeface="Aileron Bold"/>
              </a:rPr>
              <a:t> </a:t>
            </a:r>
          </a:p>
          <a:p>
            <a:pPr algn="ctr">
              <a:lnSpc>
                <a:spcPts val="6875"/>
              </a:lnSpc>
            </a:pPr>
            <a:r>
              <a:rPr lang="en-US" sz="4600" spc="229" dirty="0">
                <a:solidFill>
                  <a:srgbClr val="191919"/>
                </a:solidFill>
                <a:latin typeface="Aileron Bold"/>
              </a:rPr>
              <a:t>de </a:t>
            </a:r>
            <a:r>
              <a:rPr lang="en-US" sz="4600" spc="229" dirty="0" err="1">
                <a:solidFill>
                  <a:srgbClr val="191919"/>
                </a:solidFill>
                <a:latin typeface="Aileron Bold"/>
              </a:rPr>
              <a:t>casamento</a:t>
            </a:r>
            <a:endParaRPr lang="en-US" sz="4600" spc="229" dirty="0">
              <a:solidFill>
                <a:srgbClr val="191919"/>
              </a:solidFill>
              <a:latin typeface="Aileron Bold"/>
            </a:endParaRPr>
          </a:p>
        </p:txBody>
      </p:sp>
      <p:grpSp>
        <p:nvGrpSpPr>
          <p:cNvPr id="9" name="Group 9"/>
          <p:cNvGrpSpPr/>
          <p:nvPr/>
        </p:nvGrpSpPr>
        <p:grpSpPr>
          <a:xfrm rot="-2700000">
            <a:off x="2156875" y="3917668"/>
            <a:ext cx="893666" cy="842465"/>
            <a:chOff x="0" y="0"/>
            <a:chExt cx="10012040" cy="943840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012040" cy="9438406"/>
            </a:xfrm>
            <a:custGeom>
              <a:avLst/>
              <a:gdLst/>
              <a:ahLst/>
              <a:cxnLst/>
              <a:rect l="l" t="t" r="r" b="b"/>
              <a:pathLst>
                <a:path w="10012040" h="9438406">
                  <a:moveTo>
                    <a:pt x="10012040" y="9438406"/>
                  </a:moveTo>
                  <a:lnTo>
                    <a:pt x="0" y="94384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C9EF"/>
            </a:solidFill>
          </p:spPr>
        </p:sp>
      </p:grpSp>
      <p:sp>
        <p:nvSpPr>
          <p:cNvPr id="11" name="AutoShape 11"/>
          <p:cNvSpPr/>
          <p:nvPr/>
        </p:nvSpPr>
        <p:spPr>
          <a:xfrm>
            <a:off x="4405442" y="4500962"/>
            <a:ext cx="3470616" cy="5534228"/>
          </a:xfrm>
          <a:prstGeom prst="rect">
            <a:avLst/>
          </a:prstGeom>
          <a:solidFill>
            <a:srgbClr val="2C92D5">
              <a:alpha val="60000"/>
            </a:srgbClr>
          </a:solidFill>
        </p:spPr>
      </p:sp>
      <p:grpSp>
        <p:nvGrpSpPr>
          <p:cNvPr id="12" name="Group 12"/>
          <p:cNvGrpSpPr/>
          <p:nvPr/>
        </p:nvGrpSpPr>
        <p:grpSpPr>
          <a:xfrm rot="-2700000">
            <a:off x="5701116" y="3869887"/>
            <a:ext cx="1035136" cy="796280"/>
            <a:chOff x="0" y="0"/>
            <a:chExt cx="9799387" cy="753819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799387" cy="7538197"/>
            </a:xfrm>
            <a:custGeom>
              <a:avLst/>
              <a:gdLst/>
              <a:ahLst/>
              <a:cxnLst/>
              <a:rect l="l" t="t" r="r" b="b"/>
              <a:pathLst>
                <a:path w="9799387" h="7538197">
                  <a:moveTo>
                    <a:pt x="9799387" y="7538197"/>
                  </a:moveTo>
                  <a:lnTo>
                    <a:pt x="0" y="7538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EAE9"/>
            </a:solidFill>
          </p:spPr>
        </p:sp>
      </p:grpSp>
      <p:sp>
        <p:nvSpPr>
          <p:cNvPr id="14" name="AutoShape 14"/>
          <p:cNvSpPr/>
          <p:nvPr/>
        </p:nvSpPr>
        <p:spPr>
          <a:xfrm>
            <a:off x="8026394" y="4500962"/>
            <a:ext cx="3470616" cy="5534228"/>
          </a:xfrm>
          <a:prstGeom prst="rect">
            <a:avLst/>
          </a:prstGeom>
          <a:solidFill>
            <a:srgbClr val="2C92D5">
              <a:alpha val="60000"/>
            </a:srgbClr>
          </a:solidFill>
        </p:spPr>
      </p:sp>
      <p:grpSp>
        <p:nvGrpSpPr>
          <p:cNvPr id="15" name="Group 15"/>
          <p:cNvGrpSpPr/>
          <p:nvPr/>
        </p:nvGrpSpPr>
        <p:grpSpPr>
          <a:xfrm rot="-2700000">
            <a:off x="9210399" y="3896489"/>
            <a:ext cx="954314" cy="763364"/>
            <a:chOff x="0" y="0"/>
            <a:chExt cx="9034261" cy="722659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034260" cy="7226595"/>
            </a:xfrm>
            <a:custGeom>
              <a:avLst/>
              <a:gdLst/>
              <a:ahLst/>
              <a:cxnLst/>
              <a:rect l="l" t="t" r="r" b="b"/>
              <a:pathLst>
                <a:path w="9034260" h="7226595">
                  <a:moveTo>
                    <a:pt x="9034260" y="7226595"/>
                  </a:moveTo>
                  <a:lnTo>
                    <a:pt x="0" y="72265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DFEA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4463912" y="2950832"/>
            <a:ext cx="3331808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8"/>
              </a:lnSpc>
              <a:spcBef>
                <a:spcPct val="0"/>
              </a:spcBef>
            </a:pPr>
            <a:r>
              <a:rPr lang="en-US" sz="4300" spc="43" dirty="0" err="1">
                <a:solidFill>
                  <a:srgbClr val="191919"/>
                </a:solidFill>
                <a:latin typeface="Aileron Heavy"/>
              </a:rPr>
              <a:t>Vers</a:t>
            </a:r>
            <a:r>
              <a:rPr lang="en-US" sz="4300" spc="43" dirty="0">
                <a:solidFill>
                  <a:srgbClr val="191919"/>
                </a:solidFill>
                <a:latin typeface="Aileron Heavy"/>
              </a:rPr>
              <a:t>. 15-22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056605" y="2950832"/>
            <a:ext cx="3380906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8"/>
              </a:lnSpc>
              <a:spcBef>
                <a:spcPct val="0"/>
              </a:spcBef>
            </a:pPr>
            <a:r>
              <a:rPr lang="en-US" sz="4300" spc="43" dirty="0" err="1">
                <a:solidFill>
                  <a:srgbClr val="191919"/>
                </a:solidFill>
                <a:latin typeface="Aileron Heavy"/>
              </a:rPr>
              <a:t>Vers</a:t>
            </a:r>
            <a:r>
              <a:rPr lang="en-US" sz="4300" spc="43" dirty="0">
                <a:solidFill>
                  <a:srgbClr val="191919"/>
                </a:solidFill>
                <a:latin typeface="Aileron Heavy"/>
              </a:rPr>
              <a:t>. 23-33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463912" y="5126526"/>
            <a:ext cx="3651280" cy="3744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27"/>
              </a:lnSpc>
            </a:pP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A </a:t>
            </a:r>
          </a:p>
          <a:p>
            <a:pPr algn="ctr">
              <a:lnSpc>
                <a:spcPts val="7327"/>
              </a:lnSpc>
            </a:pPr>
            <a:r>
              <a:rPr lang="en-US" sz="4800" spc="245" dirty="0" err="1">
                <a:solidFill>
                  <a:srgbClr val="191919"/>
                </a:solidFill>
                <a:latin typeface="Aileron Bold"/>
              </a:rPr>
              <a:t>questão</a:t>
            </a: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 </a:t>
            </a:r>
          </a:p>
          <a:p>
            <a:pPr algn="ctr">
              <a:lnSpc>
                <a:spcPts val="7327"/>
              </a:lnSpc>
            </a:pP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do </a:t>
            </a:r>
          </a:p>
          <a:p>
            <a:pPr algn="ctr">
              <a:lnSpc>
                <a:spcPts val="7327"/>
              </a:lnSpc>
            </a:pPr>
            <a:r>
              <a:rPr lang="en-US" sz="4800" spc="245" dirty="0" err="1">
                <a:solidFill>
                  <a:srgbClr val="191919"/>
                </a:solidFill>
                <a:latin typeface="Aileron Bold"/>
              </a:rPr>
              <a:t>imposto</a:t>
            </a:r>
            <a:endParaRPr lang="en-US" sz="4800" spc="245" dirty="0">
              <a:solidFill>
                <a:srgbClr val="191919"/>
              </a:solidFill>
              <a:latin typeface="Aileron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912404" y="5126527"/>
            <a:ext cx="3651280" cy="4680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27"/>
              </a:lnSpc>
            </a:pP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Os </a:t>
            </a:r>
          </a:p>
          <a:p>
            <a:pPr algn="ctr">
              <a:lnSpc>
                <a:spcPts val="7327"/>
              </a:lnSpc>
            </a:pPr>
            <a:r>
              <a:rPr lang="en-US" sz="4800" spc="245" dirty="0" err="1">
                <a:solidFill>
                  <a:srgbClr val="191919"/>
                </a:solidFill>
                <a:latin typeface="Aileron Bold"/>
              </a:rPr>
              <a:t>saduceus</a:t>
            </a: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 </a:t>
            </a:r>
          </a:p>
          <a:p>
            <a:pPr algn="ctr">
              <a:lnSpc>
                <a:spcPts val="7327"/>
              </a:lnSpc>
            </a:pP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e a </a:t>
            </a:r>
          </a:p>
          <a:p>
            <a:pPr algn="ctr">
              <a:lnSpc>
                <a:spcPts val="7327"/>
              </a:lnSpc>
            </a:pPr>
            <a:r>
              <a:rPr lang="en-US" sz="4800" spc="245" dirty="0" err="1">
                <a:solidFill>
                  <a:srgbClr val="191919"/>
                </a:solidFill>
                <a:latin typeface="Aileron Bold"/>
              </a:rPr>
              <a:t>ressur</a:t>
            </a: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-</a:t>
            </a:r>
          </a:p>
          <a:p>
            <a:pPr algn="ctr">
              <a:lnSpc>
                <a:spcPts val="7327"/>
              </a:lnSpc>
            </a:pPr>
            <a:r>
              <a:rPr lang="en-US" sz="4800" spc="245" dirty="0" err="1">
                <a:solidFill>
                  <a:srgbClr val="191919"/>
                </a:solidFill>
                <a:latin typeface="Aileron Bold"/>
              </a:rPr>
              <a:t>reição</a:t>
            </a:r>
            <a:endParaRPr lang="en-US" sz="4800" spc="245" dirty="0">
              <a:solidFill>
                <a:srgbClr val="191919"/>
              </a:solidFill>
              <a:latin typeface="Aileron Bold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F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096349" y="1267590"/>
            <a:ext cx="12511214" cy="1911774"/>
          </a:xfrm>
          <a:prstGeom prst="rect">
            <a:avLst/>
          </a:prstGeom>
          <a:solidFill>
            <a:srgbClr val="01B5DB">
              <a:alpha val="29804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5096349" y="1267590"/>
            <a:ext cx="5552350" cy="1911774"/>
          </a:xfrm>
          <a:prstGeom prst="rect">
            <a:avLst/>
          </a:prstGeom>
          <a:solidFill>
            <a:srgbClr val="01B5DB"/>
          </a:solidFill>
        </p:spPr>
      </p:sp>
      <p:grpSp>
        <p:nvGrpSpPr>
          <p:cNvPr id="4" name="Group 4"/>
          <p:cNvGrpSpPr/>
          <p:nvPr/>
        </p:nvGrpSpPr>
        <p:grpSpPr>
          <a:xfrm rot="-8100000">
            <a:off x="9967590" y="1548107"/>
            <a:ext cx="1352912" cy="1350746"/>
            <a:chOff x="0" y="0"/>
            <a:chExt cx="6350000" cy="63398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5DB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5096349" y="3212301"/>
            <a:ext cx="12511214" cy="1911774"/>
          </a:xfrm>
          <a:prstGeom prst="rect">
            <a:avLst/>
          </a:prstGeom>
          <a:solidFill>
            <a:srgbClr val="2C92D5">
              <a:alpha val="29804"/>
            </a:srgbClr>
          </a:solidFill>
        </p:spPr>
      </p:sp>
      <p:sp>
        <p:nvSpPr>
          <p:cNvPr id="7" name="AutoShape 7"/>
          <p:cNvSpPr/>
          <p:nvPr/>
        </p:nvSpPr>
        <p:spPr>
          <a:xfrm>
            <a:off x="5096349" y="3212301"/>
            <a:ext cx="5552350" cy="1911774"/>
          </a:xfrm>
          <a:prstGeom prst="rect">
            <a:avLst/>
          </a:prstGeom>
          <a:solidFill>
            <a:srgbClr val="2C92D5"/>
          </a:solidFill>
        </p:spPr>
      </p:sp>
      <p:grpSp>
        <p:nvGrpSpPr>
          <p:cNvPr id="8" name="Group 8"/>
          <p:cNvGrpSpPr/>
          <p:nvPr/>
        </p:nvGrpSpPr>
        <p:grpSpPr>
          <a:xfrm rot="-8100000">
            <a:off x="9967590" y="3492818"/>
            <a:ext cx="1352912" cy="1350746"/>
            <a:chOff x="0" y="0"/>
            <a:chExt cx="6350000" cy="63398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92D5"/>
            </a:solidFill>
          </p:spPr>
        </p:sp>
      </p:grpSp>
      <p:sp>
        <p:nvSpPr>
          <p:cNvPr id="10" name="AutoShape 10"/>
          <p:cNvSpPr/>
          <p:nvPr/>
        </p:nvSpPr>
        <p:spPr>
          <a:xfrm>
            <a:off x="5096349" y="5157011"/>
            <a:ext cx="12511214" cy="1911774"/>
          </a:xfrm>
          <a:prstGeom prst="rect">
            <a:avLst/>
          </a:prstGeom>
          <a:solidFill>
            <a:srgbClr val="13538A">
              <a:alpha val="29804"/>
            </a:srgbClr>
          </a:solidFill>
        </p:spPr>
      </p:sp>
      <p:sp>
        <p:nvSpPr>
          <p:cNvPr id="11" name="TextBox 11"/>
          <p:cNvSpPr txBox="1"/>
          <p:nvPr/>
        </p:nvSpPr>
        <p:spPr>
          <a:xfrm>
            <a:off x="12749672" y="5568353"/>
            <a:ext cx="3155476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46"/>
              </a:lnSpc>
            </a:pPr>
            <a:r>
              <a:rPr lang="en-US" sz="5200" spc="257" dirty="0">
                <a:solidFill>
                  <a:srgbClr val="191919"/>
                </a:solidFill>
                <a:latin typeface="Aileron Bold"/>
              </a:rPr>
              <a:t>20.27-40</a:t>
            </a:r>
          </a:p>
        </p:txBody>
      </p:sp>
      <p:sp>
        <p:nvSpPr>
          <p:cNvPr id="12" name="AutoShape 12"/>
          <p:cNvSpPr/>
          <p:nvPr/>
        </p:nvSpPr>
        <p:spPr>
          <a:xfrm>
            <a:off x="5096349" y="5157011"/>
            <a:ext cx="5552350" cy="1911774"/>
          </a:xfrm>
          <a:prstGeom prst="rect">
            <a:avLst/>
          </a:prstGeom>
          <a:solidFill>
            <a:srgbClr val="13538A"/>
          </a:solidFill>
        </p:spPr>
      </p:sp>
      <p:grpSp>
        <p:nvGrpSpPr>
          <p:cNvPr id="13" name="Group 13"/>
          <p:cNvGrpSpPr/>
          <p:nvPr/>
        </p:nvGrpSpPr>
        <p:grpSpPr>
          <a:xfrm rot="-8100000">
            <a:off x="9967590" y="5437528"/>
            <a:ext cx="1352912" cy="1350746"/>
            <a:chOff x="0" y="0"/>
            <a:chExt cx="6350000" cy="63398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538A"/>
            </a:solidFill>
          </p:spPr>
        </p:sp>
      </p:grpSp>
      <p:sp>
        <p:nvSpPr>
          <p:cNvPr id="15" name="AutoShape 15"/>
          <p:cNvSpPr/>
          <p:nvPr/>
        </p:nvSpPr>
        <p:spPr>
          <a:xfrm>
            <a:off x="5096349" y="7107636"/>
            <a:ext cx="12511214" cy="1911774"/>
          </a:xfrm>
          <a:prstGeom prst="rect">
            <a:avLst/>
          </a:prstGeom>
          <a:solidFill>
            <a:srgbClr val="13538A">
              <a:alpha val="29804"/>
            </a:srgbClr>
          </a:solidFill>
        </p:spPr>
      </p:sp>
      <p:sp>
        <p:nvSpPr>
          <p:cNvPr id="16" name="AutoShape 16"/>
          <p:cNvSpPr/>
          <p:nvPr/>
        </p:nvSpPr>
        <p:spPr>
          <a:xfrm>
            <a:off x="5096349" y="7107636"/>
            <a:ext cx="5552350" cy="1911774"/>
          </a:xfrm>
          <a:prstGeom prst="rect">
            <a:avLst/>
          </a:prstGeom>
          <a:solidFill>
            <a:srgbClr val="13538A"/>
          </a:solidFill>
        </p:spPr>
      </p:sp>
      <p:grpSp>
        <p:nvGrpSpPr>
          <p:cNvPr id="17" name="Group 17"/>
          <p:cNvGrpSpPr/>
          <p:nvPr/>
        </p:nvGrpSpPr>
        <p:grpSpPr>
          <a:xfrm rot="-8100000">
            <a:off x="9967590" y="7388153"/>
            <a:ext cx="1352912" cy="1350746"/>
            <a:chOff x="0" y="0"/>
            <a:chExt cx="6350000" cy="633984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538A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7035576" y="1817077"/>
            <a:ext cx="3760868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1"/>
              </a:lnSpc>
              <a:spcBef>
                <a:spcPct val="0"/>
              </a:spcBef>
            </a:pPr>
            <a:r>
              <a:rPr lang="en-US" sz="4600" spc="187" dirty="0">
                <a:solidFill>
                  <a:srgbClr val="FFFFFF"/>
                </a:solidFill>
                <a:latin typeface="Aileron Bold"/>
              </a:rPr>
              <a:t>MATEUS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5591184" y="1662136"/>
            <a:ext cx="910144" cy="1102619"/>
            <a:chOff x="0" y="0"/>
            <a:chExt cx="1213523" cy="147015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13523" cy="1470159"/>
            </a:xfrm>
            <a:custGeom>
              <a:avLst/>
              <a:gdLst/>
              <a:ahLst/>
              <a:cxnLst/>
              <a:rect l="l" t="t" r="r" b="b"/>
              <a:pathLst>
                <a:path w="1213523" h="1470159">
                  <a:moveTo>
                    <a:pt x="0" y="0"/>
                  </a:moveTo>
                  <a:lnTo>
                    <a:pt x="1213523" y="0"/>
                  </a:lnTo>
                  <a:lnTo>
                    <a:pt x="1213523" y="1470159"/>
                  </a:lnTo>
                  <a:lnTo>
                    <a:pt x="0" y="14701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10573" r="-10573"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157685" y="268844"/>
              <a:ext cx="898156" cy="940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80"/>
                </a:lnSpc>
                <a:spcBef>
                  <a:spcPct val="0"/>
                </a:spcBef>
              </a:pPr>
              <a:r>
                <a:rPr lang="en-US" sz="4100" spc="209" dirty="0">
                  <a:solidFill>
                    <a:srgbClr val="191919"/>
                  </a:solidFill>
                  <a:latin typeface="Aileron"/>
                </a:rPr>
                <a:t>01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591184" y="3616882"/>
            <a:ext cx="910144" cy="1102619"/>
            <a:chOff x="0" y="0"/>
            <a:chExt cx="1213523" cy="14701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213523" cy="1470159"/>
            </a:xfrm>
            <a:custGeom>
              <a:avLst/>
              <a:gdLst/>
              <a:ahLst/>
              <a:cxnLst/>
              <a:rect l="l" t="t" r="r" b="b"/>
              <a:pathLst>
                <a:path w="1213523" h="1470159">
                  <a:moveTo>
                    <a:pt x="0" y="0"/>
                  </a:moveTo>
                  <a:lnTo>
                    <a:pt x="1213523" y="0"/>
                  </a:lnTo>
                  <a:lnTo>
                    <a:pt x="1213523" y="1470159"/>
                  </a:lnTo>
                  <a:lnTo>
                    <a:pt x="0" y="14701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10573" r="-10573"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157685" y="268844"/>
              <a:ext cx="898156" cy="940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80"/>
                </a:lnSpc>
                <a:spcBef>
                  <a:spcPct val="0"/>
                </a:spcBef>
              </a:pPr>
              <a:r>
                <a:rPr lang="en-US" sz="4100" spc="209" dirty="0">
                  <a:solidFill>
                    <a:srgbClr val="191919"/>
                  </a:solidFill>
                  <a:latin typeface="Aileron"/>
                </a:rPr>
                <a:t>02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5591184" y="5561593"/>
            <a:ext cx="910144" cy="1102619"/>
            <a:chOff x="0" y="0"/>
            <a:chExt cx="1213523" cy="1470159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213523" cy="1470159"/>
            </a:xfrm>
            <a:custGeom>
              <a:avLst/>
              <a:gdLst/>
              <a:ahLst/>
              <a:cxnLst/>
              <a:rect l="l" t="t" r="r" b="b"/>
              <a:pathLst>
                <a:path w="1213523" h="1470159">
                  <a:moveTo>
                    <a:pt x="0" y="0"/>
                  </a:moveTo>
                  <a:lnTo>
                    <a:pt x="1213523" y="0"/>
                  </a:lnTo>
                  <a:lnTo>
                    <a:pt x="1213523" y="1470159"/>
                  </a:lnTo>
                  <a:lnTo>
                    <a:pt x="0" y="14701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10573" r="-10573"/>
              </a:stretch>
            </a:blipFill>
          </p:spPr>
        </p:sp>
        <p:sp>
          <p:nvSpPr>
            <p:cNvPr id="28" name="TextBox 28"/>
            <p:cNvSpPr txBox="1"/>
            <p:nvPr/>
          </p:nvSpPr>
          <p:spPr>
            <a:xfrm>
              <a:off x="157685" y="268844"/>
              <a:ext cx="898156" cy="940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80"/>
                </a:lnSpc>
                <a:spcBef>
                  <a:spcPct val="0"/>
                </a:spcBef>
              </a:pPr>
              <a:r>
                <a:rPr lang="en-US" sz="4100" spc="209" dirty="0">
                  <a:solidFill>
                    <a:srgbClr val="191919"/>
                  </a:solidFill>
                  <a:latin typeface="Aileron"/>
                </a:rPr>
                <a:t>03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591184" y="7512215"/>
            <a:ext cx="910144" cy="1102619"/>
            <a:chOff x="0" y="0"/>
            <a:chExt cx="1213523" cy="1470159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213523" cy="1470159"/>
            </a:xfrm>
            <a:custGeom>
              <a:avLst/>
              <a:gdLst/>
              <a:ahLst/>
              <a:cxnLst/>
              <a:rect l="l" t="t" r="r" b="b"/>
              <a:pathLst>
                <a:path w="1213523" h="1470159">
                  <a:moveTo>
                    <a:pt x="0" y="0"/>
                  </a:moveTo>
                  <a:lnTo>
                    <a:pt x="1213523" y="0"/>
                  </a:lnTo>
                  <a:lnTo>
                    <a:pt x="1213523" y="1470159"/>
                  </a:lnTo>
                  <a:lnTo>
                    <a:pt x="0" y="14701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10573" r="-10573"/>
              </a:stretch>
            </a:blipFill>
          </p:spPr>
        </p:sp>
        <p:sp>
          <p:nvSpPr>
            <p:cNvPr id="31" name="TextBox 31"/>
            <p:cNvSpPr txBox="1"/>
            <p:nvPr/>
          </p:nvSpPr>
          <p:spPr>
            <a:xfrm>
              <a:off x="157685" y="268844"/>
              <a:ext cx="898156" cy="940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80"/>
                </a:lnSpc>
                <a:spcBef>
                  <a:spcPct val="0"/>
                </a:spcBef>
              </a:pPr>
              <a:r>
                <a:rPr lang="en-US" sz="4100" spc="209" dirty="0">
                  <a:solidFill>
                    <a:srgbClr val="191919"/>
                  </a:solidFill>
                  <a:latin typeface="Aileron"/>
                </a:rPr>
                <a:t>04</a:t>
              </a:r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7035576" y="3820333"/>
            <a:ext cx="3760868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1"/>
              </a:lnSpc>
              <a:spcBef>
                <a:spcPct val="0"/>
              </a:spcBef>
            </a:pPr>
            <a:r>
              <a:rPr lang="en-US" sz="4600" spc="187" dirty="0">
                <a:solidFill>
                  <a:srgbClr val="FFFFFF"/>
                </a:solidFill>
                <a:latin typeface="Aileron Bold"/>
              </a:rPr>
              <a:t>MARCOS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035576" y="5771777"/>
            <a:ext cx="3760868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1"/>
              </a:lnSpc>
              <a:spcBef>
                <a:spcPct val="0"/>
              </a:spcBef>
            </a:pPr>
            <a:r>
              <a:rPr lang="en-US" sz="4600" spc="187" dirty="0">
                <a:solidFill>
                  <a:srgbClr val="FFFFFF"/>
                </a:solidFill>
                <a:latin typeface="Aileron Bold"/>
              </a:rPr>
              <a:t>LUCAS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035576" y="7657123"/>
            <a:ext cx="3760868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1"/>
              </a:lnSpc>
              <a:spcBef>
                <a:spcPct val="0"/>
              </a:spcBef>
            </a:pPr>
            <a:r>
              <a:rPr lang="en-US" sz="4600" spc="187" dirty="0">
                <a:solidFill>
                  <a:srgbClr val="FFFFFF"/>
                </a:solidFill>
                <a:latin typeface="Aileron Bold"/>
              </a:rPr>
              <a:t>JOÃO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749672" y="7552346"/>
            <a:ext cx="3155476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46"/>
              </a:lnSpc>
            </a:pPr>
            <a:r>
              <a:rPr lang="en-US" sz="5200" spc="257" dirty="0">
                <a:solidFill>
                  <a:srgbClr val="191919"/>
                </a:solidFill>
                <a:latin typeface="Aileron Bold"/>
              </a:rPr>
              <a:t>-------------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749672" y="3715557"/>
            <a:ext cx="3155476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46"/>
              </a:lnSpc>
            </a:pPr>
            <a:r>
              <a:rPr lang="en-US" sz="5200" spc="257" dirty="0">
                <a:solidFill>
                  <a:srgbClr val="191919"/>
                </a:solidFill>
                <a:latin typeface="Aileron Bold"/>
              </a:rPr>
              <a:t>12.18-27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749672" y="1678932"/>
            <a:ext cx="3155476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46"/>
              </a:lnSpc>
            </a:pPr>
            <a:r>
              <a:rPr lang="en-US" sz="5200" spc="257" dirty="0">
                <a:solidFill>
                  <a:srgbClr val="191919"/>
                </a:solidFill>
                <a:latin typeface="Aileron Bold"/>
              </a:rPr>
              <a:t>22.23-33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85143" y="1767905"/>
            <a:ext cx="4911206" cy="6488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77"/>
              </a:lnSpc>
            </a:pPr>
            <a:r>
              <a:rPr lang="en-US" sz="5500" spc="55" dirty="0">
                <a:solidFill>
                  <a:srgbClr val="191919"/>
                </a:solidFill>
                <a:latin typeface="Aileron Heavy"/>
              </a:rPr>
              <a:t>Os </a:t>
            </a:r>
          </a:p>
          <a:p>
            <a:pPr algn="ctr">
              <a:lnSpc>
                <a:spcPts val="8377"/>
              </a:lnSpc>
            </a:pPr>
            <a:r>
              <a:rPr lang="en-US" sz="5500" spc="55" dirty="0" err="1">
                <a:solidFill>
                  <a:srgbClr val="191919"/>
                </a:solidFill>
                <a:latin typeface="Aileron Heavy"/>
              </a:rPr>
              <a:t>saduceus</a:t>
            </a:r>
            <a:r>
              <a:rPr lang="en-US" sz="5500" spc="55" dirty="0">
                <a:solidFill>
                  <a:srgbClr val="191919"/>
                </a:solidFill>
                <a:latin typeface="Aileron Heavy"/>
              </a:rPr>
              <a:t> </a:t>
            </a:r>
          </a:p>
          <a:p>
            <a:pPr algn="ctr">
              <a:lnSpc>
                <a:spcPts val="8377"/>
              </a:lnSpc>
            </a:pPr>
            <a:r>
              <a:rPr lang="en-US" sz="5500" spc="55" dirty="0">
                <a:solidFill>
                  <a:srgbClr val="191919"/>
                </a:solidFill>
                <a:latin typeface="Aileron Heavy"/>
              </a:rPr>
              <a:t>e a </a:t>
            </a:r>
          </a:p>
          <a:p>
            <a:pPr algn="ctr">
              <a:lnSpc>
                <a:spcPts val="8377"/>
              </a:lnSpc>
            </a:pPr>
            <a:r>
              <a:rPr lang="en-US" sz="5500" spc="55" dirty="0" err="1">
                <a:solidFill>
                  <a:srgbClr val="191919"/>
                </a:solidFill>
                <a:latin typeface="Aileron Heavy"/>
              </a:rPr>
              <a:t>ressurreição</a:t>
            </a:r>
            <a:endParaRPr lang="en-US" sz="5500" spc="55" dirty="0">
              <a:solidFill>
                <a:srgbClr val="191919"/>
              </a:solidFill>
              <a:latin typeface="Aileron Heavy"/>
            </a:endParaRPr>
          </a:p>
          <a:p>
            <a:pPr algn="ctr">
              <a:lnSpc>
                <a:spcPts val="8527"/>
              </a:lnSpc>
            </a:pPr>
            <a:endParaRPr/>
          </a:p>
          <a:p>
            <a:pPr algn="ctr">
              <a:lnSpc>
                <a:spcPts val="8527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EA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6017128" cy="10287000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3" name="Freeform 3"/>
          <p:cNvSpPr/>
          <p:nvPr/>
        </p:nvSpPr>
        <p:spPr>
          <a:xfrm>
            <a:off x="-690918" y="-572766"/>
            <a:ext cx="6357128" cy="11584295"/>
          </a:xfrm>
          <a:custGeom>
            <a:avLst/>
            <a:gdLst/>
            <a:ahLst/>
            <a:cxnLst/>
            <a:rect l="l" t="t" r="r" b="b"/>
            <a:pathLst>
              <a:path w="6357127" h="11584294">
                <a:moveTo>
                  <a:pt x="0" y="0"/>
                </a:moveTo>
                <a:lnTo>
                  <a:pt x="6357126" y="0"/>
                </a:lnTo>
                <a:lnTo>
                  <a:pt x="6357126" y="11584294"/>
                </a:lnTo>
                <a:lnTo>
                  <a:pt x="0" y="1158429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l="-114176" r="-111226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472544" y="342903"/>
            <a:ext cx="11815456" cy="12567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8"/>
              </a:lnSpc>
            </a:pPr>
            <a:r>
              <a:rPr lang="en-US" sz="4500" spc="179" dirty="0">
                <a:solidFill>
                  <a:srgbClr val="191919"/>
                </a:solidFill>
                <a:latin typeface="Aileron"/>
              </a:rPr>
              <a:t>23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Naquele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dia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,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alguns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saduceus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,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que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dizem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não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haver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ressurreição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,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aproximaram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-se de Jesus e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lhe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perguntaram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:</a:t>
            </a:r>
          </a:p>
          <a:p>
            <a:pPr>
              <a:lnSpc>
                <a:spcPts val="6298"/>
              </a:lnSpc>
            </a:pPr>
            <a:r>
              <a:rPr lang="en-US" sz="4500" spc="179" dirty="0">
                <a:solidFill>
                  <a:srgbClr val="191919"/>
                </a:solidFill>
                <a:latin typeface="Aileron"/>
              </a:rPr>
              <a:t>24 —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Mestre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,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Moisés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disse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: "Se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alguém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morrer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,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não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tendo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filhos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, o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irmão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desse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homem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deve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casar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com a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viúva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e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gerar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descendentes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para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o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falecido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."</a:t>
            </a:r>
          </a:p>
          <a:p>
            <a:pPr>
              <a:lnSpc>
                <a:spcPts val="6298"/>
              </a:lnSpc>
            </a:pPr>
            <a:r>
              <a:rPr lang="en-US" sz="4500" spc="179" dirty="0">
                <a:solidFill>
                  <a:srgbClr val="191919"/>
                </a:solidFill>
                <a:latin typeface="Aileron"/>
              </a:rPr>
              <a:t>25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Ora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,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havia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entre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nós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sete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irmãos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. O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primeiro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,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tendo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casado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,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morreu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e,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não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tendo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descendência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,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deixou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sua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mulher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para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seu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irmão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.</a:t>
            </a:r>
          </a:p>
          <a:p>
            <a:pPr>
              <a:lnSpc>
                <a:spcPts val="5598"/>
              </a:lnSpc>
            </a:pPr>
            <a:endParaRPr/>
          </a:p>
          <a:p>
            <a:pPr>
              <a:lnSpc>
                <a:spcPts val="5598"/>
              </a:lnSpc>
            </a:pPr>
            <a:endParaRPr/>
          </a:p>
          <a:p>
            <a:pPr>
              <a:lnSpc>
                <a:spcPts val="5598"/>
              </a:lnSpc>
            </a:pPr>
            <a:endParaRPr/>
          </a:p>
          <a:p>
            <a:pPr>
              <a:lnSpc>
                <a:spcPts val="5598"/>
              </a:lnSpc>
            </a:pP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EA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6017128" cy="10287000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3" name="Freeform 3"/>
          <p:cNvSpPr/>
          <p:nvPr/>
        </p:nvSpPr>
        <p:spPr>
          <a:xfrm>
            <a:off x="3" y="0"/>
            <a:ext cx="5478686" cy="10287000"/>
          </a:xfrm>
          <a:custGeom>
            <a:avLst/>
            <a:gdLst/>
            <a:ahLst/>
            <a:cxnLst/>
            <a:rect l="l" t="t" r="r" b="b"/>
            <a:pathLst>
              <a:path w="5478685" h="10287000">
                <a:moveTo>
                  <a:pt x="0" y="0"/>
                </a:moveTo>
                <a:lnTo>
                  <a:pt x="5478685" y="0"/>
                </a:lnTo>
                <a:lnTo>
                  <a:pt x="547868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l="-77446" r="-77446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285020" y="8336"/>
            <a:ext cx="12002980" cy="14183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8"/>
              </a:lnSpc>
            </a:pPr>
            <a:r>
              <a:rPr lang="en-US" sz="4500" spc="179" dirty="0">
                <a:solidFill>
                  <a:srgbClr val="191919"/>
                </a:solidFill>
                <a:latin typeface="Aileron"/>
              </a:rPr>
              <a:t>26 O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mesmo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aconteceu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com o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segundo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, com o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terceiro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,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até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o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sétimo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.</a:t>
            </a:r>
          </a:p>
          <a:p>
            <a:pPr>
              <a:lnSpc>
                <a:spcPts val="6298"/>
              </a:lnSpc>
            </a:pPr>
            <a:r>
              <a:rPr lang="en-US" sz="4500" spc="179" dirty="0">
                <a:solidFill>
                  <a:srgbClr val="191919"/>
                </a:solidFill>
                <a:latin typeface="Aileron"/>
              </a:rPr>
              <a:t>27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Por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fim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,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depois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de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todos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,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morreu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também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a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mulher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.</a:t>
            </a:r>
          </a:p>
          <a:p>
            <a:pPr>
              <a:lnSpc>
                <a:spcPts val="6298"/>
              </a:lnSpc>
            </a:pPr>
            <a:r>
              <a:rPr lang="en-US" sz="4500" spc="179" dirty="0">
                <a:solidFill>
                  <a:srgbClr val="191919"/>
                </a:solidFill>
                <a:latin typeface="Aileron"/>
              </a:rPr>
              <a:t>28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Portanto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,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na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ressurreição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, de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qual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dos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sete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ela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será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esposa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?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Porque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todos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casaram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com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ela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.</a:t>
            </a:r>
          </a:p>
          <a:p>
            <a:pPr>
              <a:lnSpc>
                <a:spcPts val="6298"/>
              </a:lnSpc>
            </a:pPr>
            <a:r>
              <a:rPr lang="en-US" sz="4500" spc="179" dirty="0">
                <a:solidFill>
                  <a:srgbClr val="191919"/>
                </a:solidFill>
                <a:latin typeface="Aileron"/>
              </a:rPr>
              <a:t>29 Jesus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respondeu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: — O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erro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de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vocês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está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no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fato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de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não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conhecerem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as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Escrituras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nem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o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poder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de Deus.</a:t>
            </a:r>
          </a:p>
          <a:p>
            <a:pPr>
              <a:lnSpc>
                <a:spcPts val="6298"/>
              </a:lnSpc>
            </a:pPr>
            <a:r>
              <a:rPr lang="en-US" sz="4500" spc="179" dirty="0">
                <a:solidFill>
                  <a:srgbClr val="191919"/>
                </a:solidFill>
                <a:latin typeface="Aileron"/>
              </a:rPr>
              <a:t>30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Porque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,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na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ressurreição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,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nem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casam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,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nem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se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dão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em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casamento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,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mas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são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como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os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anjos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no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céu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.</a:t>
            </a:r>
          </a:p>
          <a:p>
            <a:pPr>
              <a:lnSpc>
                <a:spcPts val="6298"/>
              </a:lnSpc>
            </a:pPr>
            <a:endParaRPr/>
          </a:p>
          <a:p>
            <a:pPr>
              <a:lnSpc>
                <a:spcPts val="5598"/>
              </a:lnSpc>
            </a:pPr>
            <a:endParaRPr/>
          </a:p>
          <a:p>
            <a:pPr>
              <a:lnSpc>
                <a:spcPts val="5598"/>
              </a:lnSpc>
            </a:pPr>
            <a:endParaRPr/>
          </a:p>
          <a:p>
            <a:pPr>
              <a:lnSpc>
                <a:spcPts val="5598"/>
              </a:lnSpc>
            </a:pPr>
            <a:endParaRPr/>
          </a:p>
          <a:p>
            <a:pPr>
              <a:lnSpc>
                <a:spcPts val="5598"/>
              </a:lnSpc>
            </a:pPr>
            <a:endParaRPr/>
          </a:p>
        </p:txBody>
      </p:sp>
    </p:spTree>
  </p:cSld>
  <p:clrMapOvr>
    <a:masterClrMapping/>
  </p:clrMapOvr>
  <p:transition>
    <p:wipe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2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503677" y="644129"/>
            <a:ext cx="8995954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30"/>
              </a:lnSpc>
              <a:spcBef>
                <a:spcPct val="0"/>
              </a:spcBef>
            </a:pPr>
            <a:r>
              <a:rPr lang="en-US" sz="7100" spc="71" dirty="0">
                <a:solidFill>
                  <a:srgbClr val="FFFFFF"/>
                </a:solidFill>
                <a:latin typeface="Aileron Bold"/>
              </a:rPr>
              <a:t>MATEUS 22.1-46</a:t>
            </a:r>
          </a:p>
        </p:txBody>
      </p:sp>
      <p:sp>
        <p:nvSpPr>
          <p:cNvPr id="3" name="AutoShape 3"/>
          <p:cNvSpPr/>
          <p:nvPr/>
        </p:nvSpPr>
        <p:spPr>
          <a:xfrm>
            <a:off x="4703190" y="2172323"/>
            <a:ext cx="3470616" cy="7889657"/>
          </a:xfrm>
          <a:prstGeom prst="rect">
            <a:avLst/>
          </a:prstGeom>
          <a:solidFill>
            <a:srgbClr val="86EAE9"/>
          </a:solidFill>
        </p:spPr>
      </p:sp>
      <p:sp>
        <p:nvSpPr>
          <p:cNvPr id="4" name="AutoShape 4"/>
          <p:cNvSpPr/>
          <p:nvPr/>
        </p:nvSpPr>
        <p:spPr>
          <a:xfrm>
            <a:off x="1028703" y="2172323"/>
            <a:ext cx="3604562" cy="7889657"/>
          </a:xfrm>
          <a:prstGeom prst="rect">
            <a:avLst/>
          </a:prstGeom>
          <a:solidFill>
            <a:srgbClr val="37C9EF"/>
          </a:solidFill>
        </p:spPr>
      </p:sp>
      <p:sp>
        <p:nvSpPr>
          <p:cNvPr id="5" name="AutoShape 5"/>
          <p:cNvSpPr/>
          <p:nvPr/>
        </p:nvSpPr>
        <p:spPr>
          <a:xfrm>
            <a:off x="1028703" y="4527752"/>
            <a:ext cx="3604562" cy="5534228"/>
          </a:xfrm>
          <a:prstGeom prst="rect">
            <a:avLst/>
          </a:prstGeom>
          <a:solidFill>
            <a:srgbClr val="2C92D5">
              <a:alpha val="60000"/>
            </a:srgbClr>
          </a:solidFill>
        </p:spPr>
      </p:sp>
      <p:sp>
        <p:nvSpPr>
          <p:cNvPr id="6" name="TextBox 6"/>
          <p:cNvSpPr txBox="1"/>
          <p:nvPr/>
        </p:nvSpPr>
        <p:spPr>
          <a:xfrm>
            <a:off x="1158291" y="2953979"/>
            <a:ext cx="3345386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8"/>
              </a:lnSpc>
              <a:spcBef>
                <a:spcPct val="0"/>
              </a:spcBef>
            </a:pPr>
            <a:r>
              <a:rPr lang="en-US" sz="4300" spc="43" dirty="0" err="1">
                <a:solidFill>
                  <a:srgbClr val="191919"/>
                </a:solidFill>
                <a:latin typeface="Aileron Heavy"/>
              </a:rPr>
              <a:t>Vers</a:t>
            </a:r>
            <a:r>
              <a:rPr lang="en-US" sz="4300" spc="43" dirty="0">
                <a:solidFill>
                  <a:srgbClr val="191919"/>
                </a:solidFill>
                <a:latin typeface="Aileron Heavy"/>
              </a:rPr>
              <a:t>. 1-14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5162842"/>
            <a:ext cx="3558476" cy="4424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75"/>
              </a:lnSpc>
            </a:pPr>
            <a:r>
              <a:rPr lang="en-US" sz="4600" spc="229" dirty="0">
                <a:solidFill>
                  <a:srgbClr val="191919"/>
                </a:solidFill>
                <a:latin typeface="Aileron Bold"/>
              </a:rPr>
              <a:t>A </a:t>
            </a:r>
          </a:p>
          <a:p>
            <a:pPr algn="ctr">
              <a:lnSpc>
                <a:spcPts val="6875"/>
              </a:lnSpc>
            </a:pPr>
            <a:r>
              <a:rPr lang="en-US" sz="4600" spc="229" dirty="0" err="1">
                <a:solidFill>
                  <a:srgbClr val="191919"/>
                </a:solidFill>
                <a:latin typeface="Aileron Bold"/>
              </a:rPr>
              <a:t>parábola</a:t>
            </a:r>
            <a:r>
              <a:rPr lang="en-US" sz="4600" spc="229" dirty="0">
                <a:solidFill>
                  <a:srgbClr val="191919"/>
                </a:solidFill>
                <a:latin typeface="Aileron Bold"/>
              </a:rPr>
              <a:t> </a:t>
            </a:r>
            <a:r>
              <a:rPr lang="en-US" sz="4600" spc="229" dirty="0" err="1">
                <a:solidFill>
                  <a:srgbClr val="191919"/>
                </a:solidFill>
                <a:latin typeface="Aileron Bold"/>
              </a:rPr>
              <a:t>da</a:t>
            </a:r>
            <a:r>
              <a:rPr lang="en-US" sz="4600" spc="229" dirty="0">
                <a:solidFill>
                  <a:srgbClr val="191919"/>
                </a:solidFill>
                <a:latin typeface="Aileron Bold"/>
              </a:rPr>
              <a:t> </a:t>
            </a:r>
            <a:r>
              <a:rPr lang="en-US" sz="4600" spc="229" dirty="0" err="1">
                <a:solidFill>
                  <a:srgbClr val="191919"/>
                </a:solidFill>
                <a:latin typeface="Aileron Bold"/>
              </a:rPr>
              <a:t>festa</a:t>
            </a:r>
            <a:r>
              <a:rPr lang="en-US" sz="4600" spc="229" dirty="0">
                <a:solidFill>
                  <a:srgbClr val="191919"/>
                </a:solidFill>
                <a:latin typeface="Aileron Bold"/>
              </a:rPr>
              <a:t> </a:t>
            </a:r>
          </a:p>
          <a:p>
            <a:pPr algn="ctr">
              <a:lnSpc>
                <a:spcPts val="6875"/>
              </a:lnSpc>
            </a:pPr>
            <a:r>
              <a:rPr lang="en-US" sz="4600" spc="229" dirty="0">
                <a:solidFill>
                  <a:srgbClr val="191919"/>
                </a:solidFill>
                <a:latin typeface="Aileron Bold"/>
              </a:rPr>
              <a:t>de </a:t>
            </a:r>
            <a:r>
              <a:rPr lang="en-US" sz="4600" spc="229" dirty="0" err="1">
                <a:solidFill>
                  <a:srgbClr val="191919"/>
                </a:solidFill>
                <a:latin typeface="Aileron Bold"/>
              </a:rPr>
              <a:t>casamento</a:t>
            </a:r>
            <a:endParaRPr lang="en-US" sz="4600" spc="229" dirty="0">
              <a:solidFill>
                <a:srgbClr val="191919"/>
              </a:solidFill>
              <a:latin typeface="Aileron Bold"/>
            </a:endParaRPr>
          </a:p>
        </p:txBody>
      </p:sp>
      <p:grpSp>
        <p:nvGrpSpPr>
          <p:cNvPr id="8" name="Group 8"/>
          <p:cNvGrpSpPr/>
          <p:nvPr/>
        </p:nvGrpSpPr>
        <p:grpSpPr>
          <a:xfrm rot="-2700000">
            <a:off x="2454621" y="3944458"/>
            <a:ext cx="893666" cy="842465"/>
            <a:chOff x="0" y="0"/>
            <a:chExt cx="10012040" cy="943840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012040" cy="9438406"/>
            </a:xfrm>
            <a:custGeom>
              <a:avLst/>
              <a:gdLst/>
              <a:ahLst/>
              <a:cxnLst/>
              <a:rect l="l" t="t" r="r" b="b"/>
              <a:pathLst>
                <a:path w="10012040" h="9438406">
                  <a:moveTo>
                    <a:pt x="10012040" y="9438406"/>
                  </a:moveTo>
                  <a:lnTo>
                    <a:pt x="0" y="94384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C9EF"/>
            </a:solidFill>
          </p:spPr>
        </p:sp>
      </p:grpSp>
      <p:sp>
        <p:nvSpPr>
          <p:cNvPr id="10" name="AutoShape 10"/>
          <p:cNvSpPr/>
          <p:nvPr/>
        </p:nvSpPr>
        <p:spPr>
          <a:xfrm>
            <a:off x="4703190" y="4527752"/>
            <a:ext cx="3470616" cy="5534228"/>
          </a:xfrm>
          <a:prstGeom prst="rect">
            <a:avLst/>
          </a:prstGeom>
          <a:solidFill>
            <a:srgbClr val="2C92D5">
              <a:alpha val="60000"/>
            </a:srgbClr>
          </a:solidFill>
        </p:spPr>
      </p:sp>
      <p:grpSp>
        <p:nvGrpSpPr>
          <p:cNvPr id="11" name="Group 11"/>
          <p:cNvGrpSpPr/>
          <p:nvPr/>
        </p:nvGrpSpPr>
        <p:grpSpPr>
          <a:xfrm rot="-2700000">
            <a:off x="5998862" y="3896675"/>
            <a:ext cx="1035136" cy="796280"/>
            <a:chOff x="0" y="0"/>
            <a:chExt cx="9799387" cy="753819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9799387" cy="7538197"/>
            </a:xfrm>
            <a:custGeom>
              <a:avLst/>
              <a:gdLst/>
              <a:ahLst/>
              <a:cxnLst/>
              <a:rect l="l" t="t" r="r" b="b"/>
              <a:pathLst>
                <a:path w="9799387" h="7538197">
                  <a:moveTo>
                    <a:pt x="9799387" y="7538197"/>
                  </a:moveTo>
                  <a:lnTo>
                    <a:pt x="0" y="7538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EAE9"/>
            </a:solidFill>
          </p:spPr>
        </p:sp>
      </p:grpSp>
      <p:sp>
        <p:nvSpPr>
          <p:cNvPr id="13" name="TextBox 13"/>
          <p:cNvSpPr txBox="1"/>
          <p:nvPr/>
        </p:nvSpPr>
        <p:spPr>
          <a:xfrm>
            <a:off x="4761658" y="2977621"/>
            <a:ext cx="3331808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8"/>
              </a:lnSpc>
              <a:spcBef>
                <a:spcPct val="0"/>
              </a:spcBef>
            </a:pPr>
            <a:r>
              <a:rPr lang="en-US" sz="4300" spc="43" dirty="0" err="1">
                <a:solidFill>
                  <a:srgbClr val="191919"/>
                </a:solidFill>
                <a:latin typeface="Aileron Heavy"/>
              </a:rPr>
              <a:t>Vers</a:t>
            </a:r>
            <a:r>
              <a:rPr lang="en-US" sz="4300" spc="43" dirty="0">
                <a:solidFill>
                  <a:srgbClr val="191919"/>
                </a:solidFill>
                <a:latin typeface="Aileron Heavy"/>
              </a:rPr>
              <a:t>. 15-22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761658" y="5153316"/>
            <a:ext cx="3651280" cy="3744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27"/>
              </a:lnSpc>
            </a:pP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A </a:t>
            </a:r>
          </a:p>
          <a:p>
            <a:pPr algn="ctr">
              <a:lnSpc>
                <a:spcPts val="7327"/>
              </a:lnSpc>
            </a:pPr>
            <a:r>
              <a:rPr lang="en-US" sz="4800" spc="245" dirty="0" err="1">
                <a:solidFill>
                  <a:srgbClr val="191919"/>
                </a:solidFill>
                <a:latin typeface="Aileron Bold"/>
              </a:rPr>
              <a:t>questão</a:t>
            </a: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 </a:t>
            </a:r>
          </a:p>
          <a:p>
            <a:pPr algn="ctr">
              <a:lnSpc>
                <a:spcPts val="7327"/>
              </a:lnSpc>
            </a:pP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do </a:t>
            </a:r>
          </a:p>
          <a:p>
            <a:pPr algn="ctr">
              <a:lnSpc>
                <a:spcPts val="7327"/>
              </a:lnSpc>
            </a:pPr>
            <a:r>
              <a:rPr lang="en-US" sz="4800" spc="245" dirty="0" err="1">
                <a:solidFill>
                  <a:srgbClr val="191919"/>
                </a:solidFill>
                <a:latin typeface="Aileron Bold"/>
              </a:rPr>
              <a:t>imposto</a:t>
            </a:r>
            <a:endParaRPr lang="en-US" sz="4800" spc="245" dirty="0">
              <a:solidFill>
                <a:srgbClr val="191919"/>
              </a:solidFill>
              <a:latin typeface="Aileron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EA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6017128" cy="10287000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3" name="Freeform 3"/>
          <p:cNvSpPr/>
          <p:nvPr/>
        </p:nvSpPr>
        <p:spPr>
          <a:xfrm>
            <a:off x="3" y="0"/>
            <a:ext cx="5478686" cy="10287000"/>
          </a:xfrm>
          <a:custGeom>
            <a:avLst/>
            <a:gdLst/>
            <a:ahLst/>
            <a:cxnLst/>
            <a:rect l="l" t="t" r="r" b="b"/>
            <a:pathLst>
              <a:path w="5478685" h="10287000">
                <a:moveTo>
                  <a:pt x="0" y="0"/>
                </a:moveTo>
                <a:lnTo>
                  <a:pt x="5478685" y="0"/>
                </a:lnTo>
                <a:lnTo>
                  <a:pt x="547868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0000"/>
            </a:blip>
            <a:stretch>
              <a:fillRect l="-15656" r="-15656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633280" y="668543"/>
            <a:ext cx="11199304" cy="11362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4800" spc="191" dirty="0">
                <a:solidFill>
                  <a:srgbClr val="191919"/>
                </a:solidFill>
                <a:latin typeface="Aileron"/>
              </a:rPr>
              <a:t>31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Quanto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à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ressurreição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dos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mortos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,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vocês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nunca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leram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o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que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Deus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disse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a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vocês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:</a:t>
            </a:r>
          </a:p>
          <a:p>
            <a:pPr>
              <a:lnSpc>
                <a:spcPts val="6720"/>
              </a:lnSpc>
            </a:pPr>
            <a:r>
              <a:rPr lang="en-US" sz="4800" spc="191" dirty="0">
                <a:solidFill>
                  <a:srgbClr val="191919"/>
                </a:solidFill>
                <a:latin typeface="Aileron"/>
              </a:rPr>
              <a:t>32 "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Eu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sou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o Deus de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Abraão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, o Deus de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Isaque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e o Deus de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Jacó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"?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Ele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não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é Deus de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mortos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, e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sim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de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vivos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.</a:t>
            </a:r>
          </a:p>
          <a:p>
            <a:pPr>
              <a:lnSpc>
                <a:spcPts val="6720"/>
              </a:lnSpc>
            </a:pPr>
            <a:r>
              <a:rPr lang="en-US" sz="4800" spc="191" dirty="0">
                <a:solidFill>
                  <a:srgbClr val="191919"/>
                </a:solidFill>
                <a:latin typeface="Aileron"/>
              </a:rPr>
              <a:t>33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Ouvindo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isto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, as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multidões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se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maravilhavam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da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sua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doutrina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.</a:t>
            </a:r>
          </a:p>
          <a:p>
            <a:pPr>
              <a:lnSpc>
                <a:spcPts val="6298"/>
              </a:lnSpc>
            </a:pPr>
            <a:endParaRPr/>
          </a:p>
          <a:p>
            <a:pPr>
              <a:lnSpc>
                <a:spcPts val="6298"/>
              </a:lnSpc>
            </a:pPr>
            <a:endParaRPr/>
          </a:p>
          <a:p>
            <a:pPr>
              <a:lnSpc>
                <a:spcPts val="5598"/>
              </a:lnSpc>
            </a:pPr>
            <a:endParaRPr/>
          </a:p>
          <a:p>
            <a:pPr>
              <a:lnSpc>
                <a:spcPts val="5598"/>
              </a:lnSpc>
            </a:pPr>
            <a:endParaRPr/>
          </a:p>
          <a:p>
            <a:pPr>
              <a:lnSpc>
                <a:spcPts val="5598"/>
              </a:lnSpc>
            </a:pPr>
            <a:endParaRPr/>
          </a:p>
          <a:p>
            <a:pPr>
              <a:lnSpc>
                <a:spcPts val="5598"/>
              </a:lnSpc>
            </a:pPr>
            <a:endParaRPr/>
          </a:p>
        </p:txBody>
      </p:sp>
    </p:spTree>
  </p:cSld>
  <p:clrMapOvr>
    <a:masterClrMapping/>
  </p:clrMapOvr>
  <p:transition>
    <p:wipe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3" y="0"/>
            <a:ext cx="538442" cy="10287000"/>
          </a:xfrm>
          <a:prstGeom prst="rect">
            <a:avLst/>
          </a:prstGeom>
          <a:solidFill>
            <a:srgbClr val="37C9EF"/>
          </a:solidFill>
        </p:spPr>
      </p:sp>
      <p:grpSp>
        <p:nvGrpSpPr>
          <p:cNvPr id="4" name="Group 4"/>
          <p:cNvGrpSpPr/>
          <p:nvPr/>
        </p:nvGrpSpPr>
        <p:grpSpPr>
          <a:xfrm>
            <a:off x="4140263" y="3989681"/>
            <a:ext cx="14318462" cy="8592096"/>
            <a:chOff x="0" y="-57150"/>
            <a:chExt cx="19091283" cy="11456127"/>
          </a:xfrm>
        </p:grpSpPr>
        <p:sp>
          <p:nvSpPr>
            <p:cNvPr id="5" name="TextBox 5"/>
            <p:cNvSpPr txBox="1"/>
            <p:nvPr/>
          </p:nvSpPr>
          <p:spPr>
            <a:xfrm>
              <a:off x="0" y="-57150"/>
              <a:ext cx="19091283" cy="1145612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671"/>
                </a:lnSpc>
              </a:pP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Meninos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de Deus.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Afirmam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que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no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céu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o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relacionamento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sexual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será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aberto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,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insinuando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, com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isso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,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que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os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anjos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têm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vida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sexual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ativa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,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mas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sem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compromisso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matrimonial. </a:t>
              </a:r>
            </a:p>
            <a:p>
              <a:pPr>
                <a:lnSpc>
                  <a:spcPts val="6671"/>
                </a:lnSpc>
              </a:pPr>
              <a:endParaRPr/>
            </a:p>
            <a:p>
              <a:pPr>
                <a:lnSpc>
                  <a:spcPts val="6671"/>
                </a:lnSpc>
              </a:pPr>
              <a:endParaRPr/>
            </a:p>
            <a:p>
              <a:pPr>
                <a:lnSpc>
                  <a:spcPts val="6671"/>
                </a:lnSpc>
              </a:pPr>
              <a:endParaRPr/>
            </a:p>
            <a:p>
              <a:pPr>
                <a:lnSpc>
                  <a:spcPts val="6671"/>
                </a:lnSpc>
              </a:pPr>
              <a:endParaRPr/>
            </a:p>
            <a:p>
              <a:pPr>
                <a:lnSpc>
                  <a:spcPts val="6671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10748633"/>
              <a:ext cx="19091283" cy="100908"/>
            </a:xfrm>
            <a:prstGeom prst="rect">
              <a:avLst/>
            </a:prstGeom>
            <a:solidFill>
              <a:srgbClr val="191919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794596" y="495604"/>
            <a:ext cx="3345664" cy="2739932"/>
          </a:xfrm>
          <a:custGeom>
            <a:avLst/>
            <a:gdLst/>
            <a:ahLst/>
            <a:cxnLst/>
            <a:rect l="l" t="t" r="r" b="b"/>
            <a:pathLst>
              <a:path w="3345664" h="2739932">
                <a:moveTo>
                  <a:pt x="0" y="0"/>
                </a:moveTo>
                <a:lnTo>
                  <a:pt x="3345664" y="0"/>
                </a:lnTo>
                <a:lnTo>
                  <a:pt x="3345664" y="2739932"/>
                </a:lnTo>
                <a:lnTo>
                  <a:pt x="0" y="27399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128" r="-15538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412988" y="762045"/>
            <a:ext cx="14907200" cy="6052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34"/>
              </a:lnSpc>
            </a:pP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Mateus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 22.23-33 - </a:t>
            </a: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Nem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 </a:t>
            </a: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casam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 </a:t>
            </a: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nem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 </a:t>
            </a: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são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 dados </a:t>
            </a: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em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 </a:t>
            </a: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casamento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; </a:t>
            </a: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mas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 </a:t>
            </a: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serão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 </a:t>
            </a: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como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 </a:t>
            </a:r>
          </a:p>
          <a:p>
            <a:pPr>
              <a:lnSpc>
                <a:spcPts val="5934"/>
              </a:lnSpc>
            </a:pP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os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 </a:t>
            </a: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anjos</a:t>
            </a:r>
            <a:endParaRPr lang="en-US" sz="4800" spc="289" dirty="0">
              <a:solidFill>
                <a:srgbClr val="191919"/>
              </a:solidFill>
              <a:latin typeface="Aileron Heavy"/>
            </a:endParaRPr>
          </a:p>
          <a:p>
            <a:pPr>
              <a:lnSpc>
                <a:spcPts val="5934"/>
              </a:lnSpc>
            </a:pPr>
            <a:endParaRPr/>
          </a:p>
          <a:p>
            <a:pPr>
              <a:lnSpc>
                <a:spcPts val="5934"/>
              </a:lnSpc>
            </a:pPr>
            <a:endParaRPr/>
          </a:p>
          <a:p>
            <a:pPr>
              <a:lnSpc>
                <a:spcPts val="5934"/>
              </a:lnSpc>
            </a:pPr>
            <a:endParaRPr/>
          </a:p>
          <a:p>
            <a:pPr>
              <a:lnSpc>
                <a:spcPts val="5934"/>
              </a:lnSpc>
            </a:pPr>
            <a:endParaRPr/>
          </a:p>
          <a:p>
            <a:pPr>
              <a:lnSpc>
                <a:spcPts val="5934"/>
              </a:lnSpc>
            </a:pPr>
            <a:endParaRPr/>
          </a:p>
        </p:txBody>
      </p:sp>
    </p:spTree>
  </p:cSld>
  <p:clrMapOvr>
    <a:masterClrMapping/>
  </p:clrMapOvr>
  <p:transition>
    <p:wipe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3" y="0"/>
            <a:ext cx="538442" cy="10287000"/>
          </a:xfrm>
          <a:prstGeom prst="rect">
            <a:avLst/>
          </a:prstGeom>
          <a:solidFill>
            <a:srgbClr val="37C9EF"/>
          </a:solidFill>
        </p:spPr>
      </p:sp>
      <p:grpSp>
        <p:nvGrpSpPr>
          <p:cNvPr id="4" name="Group 4"/>
          <p:cNvGrpSpPr/>
          <p:nvPr/>
        </p:nvGrpSpPr>
        <p:grpSpPr>
          <a:xfrm>
            <a:off x="4210645" y="3448377"/>
            <a:ext cx="14318462" cy="6873677"/>
            <a:chOff x="0" y="-57150"/>
            <a:chExt cx="19091283" cy="9164902"/>
          </a:xfrm>
        </p:grpSpPr>
        <p:sp>
          <p:nvSpPr>
            <p:cNvPr id="5" name="TextBox 5"/>
            <p:cNvSpPr txBox="1"/>
            <p:nvPr/>
          </p:nvSpPr>
          <p:spPr>
            <a:xfrm>
              <a:off x="0" y="-57150"/>
              <a:ext cx="19091283" cy="916490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671"/>
                </a:lnSpc>
              </a:pP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</a:t>
              </a:r>
            </a:p>
            <a:p>
              <a:pPr>
                <a:lnSpc>
                  <a:spcPts val="6671"/>
                </a:lnSpc>
              </a:pP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Mormonismo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.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Declara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que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seus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adeptos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poderão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casar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e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dar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-se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em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casamento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no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céu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.</a:t>
              </a:r>
            </a:p>
            <a:p>
              <a:pPr>
                <a:lnSpc>
                  <a:spcPts val="6671"/>
                </a:lnSpc>
              </a:pPr>
              <a:endParaRPr/>
            </a:p>
            <a:p>
              <a:pPr>
                <a:lnSpc>
                  <a:spcPts val="6671"/>
                </a:lnSpc>
              </a:pPr>
              <a:endParaRPr/>
            </a:p>
            <a:p>
              <a:pPr>
                <a:lnSpc>
                  <a:spcPts val="6671"/>
                </a:lnSpc>
              </a:pPr>
              <a:endParaRPr/>
            </a:p>
            <a:p>
              <a:pPr>
                <a:lnSpc>
                  <a:spcPts val="6671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8530733"/>
              <a:ext cx="19091283" cy="100908"/>
            </a:xfrm>
            <a:prstGeom prst="rect">
              <a:avLst/>
            </a:prstGeom>
            <a:solidFill>
              <a:srgbClr val="191919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902988" y="421652"/>
            <a:ext cx="3145456" cy="3168422"/>
          </a:xfrm>
          <a:custGeom>
            <a:avLst/>
            <a:gdLst/>
            <a:ahLst/>
            <a:cxnLst/>
            <a:rect l="l" t="t" r="r" b="b"/>
            <a:pathLst>
              <a:path w="3145456" h="3168421">
                <a:moveTo>
                  <a:pt x="0" y="0"/>
                </a:moveTo>
                <a:lnTo>
                  <a:pt x="3145455" y="0"/>
                </a:lnTo>
                <a:lnTo>
                  <a:pt x="3145455" y="3168421"/>
                </a:lnTo>
                <a:lnTo>
                  <a:pt x="0" y="316842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322" r="-10322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412988" y="762045"/>
            <a:ext cx="14907200" cy="60529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34"/>
              </a:lnSpc>
            </a:pP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Mateus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 22.23-33 - </a:t>
            </a: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Nem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 </a:t>
            </a: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casam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 </a:t>
            </a: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nem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 </a:t>
            </a: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são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 dados </a:t>
            </a: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em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 </a:t>
            </a: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casamento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; </a:t>
            </a: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mas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 </a:t>
            </a: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serão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 </a:t>
            </a: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como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 </a:t>
            </a:r>
          </a:p>
          <a:p>
            <a:pPr>
              <a:lnSpc>
                <a:spcPts val="5934"/>
              </a:lnSpc>
            </a:pP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os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 </a:t>
            </a: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anjos</a:t>
            </a:r>
            <a:endParaRPr lang="en-US" sz="4800" spc="289" dirty="0">
              <a:solidFill>
                <a:srgbClr val="191919"/>
              </a:solidFill>
              <a:latin typeface="Aileron Heavy"/>
            </a:endParaRPr>
          </a:p>
          <a:p>
            <a:pPr>
              <a:lnSpc>
                <a:spcPts val="5934"/>
              </a:lnSpc>
            </a:pPr>
            <a:endParaRPr/>
          </a:p>
          <a:p>
            <a:pPr>
              <a:lnSpc>
                <a:spcPts val="5934"/>
              </a:lnSpc>
            </a:pPr>
            <a:endParaRPr/>
          </a:p>
          <a:p>
            <a:pPr>
              <a:lnSpc>
                <a:spcPts val="5934"/>
              </a:lnSpc>
            </a:pPr>
            <a:endParaRPr/>
          </a:p>
          <a:p>
            <a:pPr>
              <a:lnSpc>
                <a:spcPts val="5934"/>
              </a:lnSpc>
            </a:pPr>
            <a:endParaRPr/>
          </a:p>
          <a:p>
            <a:pPr>
              <a:lnSpc>
                <a:spcPts val="5934"/>
              </a:lnSpc>
            </a:pP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3" y="0"/>
            <a:ext cx="538442" cy="10287000"/>
          </a:xfrm>
          <a:prstGeom prst="rect">
            <a:avLst/>
          </a:prstGeom>
          <a:solidFill>
            <a:srgbClr val="37C9EF"/>
          </a:solidFill>
        </p:spPr>
      </p:sp>
      <p:grpSp>
        <p:nvGrpSpPr>
          <p:cNvPr id="4" name="Group 4"/>
          <p:cNvGrpSpPr/>
          <p:nvPr/>
        </p:nvGrpSpPr>
        <p:grpSpPr>
          <a:xfrm>
            <a:off x="2924451" y="2961481"/>
            <a:ext cx="15363554" cy="12557927"/>
            <a:chOff x="0" y="-47624"/>
            <a:chExt cx="20484737" cy="16743901"/>
          </a:xfrm>
        </p:grpSpPr>
        <p:sp>
          <p:nvSpPr>
            <p:cNvPr id="5" name="TextBox 5"/>
            <p:cNvSpPr txBox="1"/>
            <p:nvPr/>
          </p:nvSpPr>
          <p:spPr>
            <a:xfrm>
              <a:off x="0" y="-47624"/>
              <a:ext cx="20484737" cy="116442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16"/>
                </a:lnSpc>
              </a:pP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 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Vejamos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a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resposta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de Jesus: “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Errais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,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não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conhecendo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as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Escrituras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,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nem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o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poder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de Deus”. A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Bíblia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afirma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que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seremos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“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como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os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anjos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de Deus no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céu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”.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Entendemos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,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pelo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texto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,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que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os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anjos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“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nem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casam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nem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são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dados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em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casamento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”.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Quando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indagado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pelos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saduceus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, o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objetivo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de Jesus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não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era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discutir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a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respeito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de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quem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seria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parceiro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sexual de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quem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,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mas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,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sim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, defender a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verdade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de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que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no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céu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não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haverá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relacionamentos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conjugais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.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Uma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vez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que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os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nossos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corpos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estiverem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ressurrectos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e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glorificados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,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seremos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como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os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anjos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de Deus,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não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casaremos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nem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procriaremos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. Os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anjos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foram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criados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de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uma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só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vez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,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não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se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procriaram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(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Sl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14.2-5. Cf.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tb.Cl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1.16).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Quanto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ao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sexo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, as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Escrituras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ensinam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que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deve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ser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praticado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apenas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dentro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do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casamento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(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Êx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20.14; 1Co 7.22; </a:t>
              </a:r>
              <a:r>
                <a:rPr lang="en-US" sz="3400" spc="102" dirty="0" err="1">
                  <a:solidFill>
                    <a:srgbClr val="191919"/>
                  </a:solidFill>
                  <a:latin typeface="Aileron Ultra-Bold"/>
                </a:rPr>
                <a:t>Hb</a:t>
              </a:r>
              <a:r>
                <a:rPr lang="en-US" sz="3400" spc="102" dirty="0">
                  <a:solidFill>
                    <a:srgbClr val="191919"/>
                  </a:solidFill>
                  <a:latin typeface="Aileron Ultra-Bold"/>
                </a:rPr>
                <a:t> 13.4).</a:t>
              </a:r>
            </a:p>
            <a:p>
              <a:pPr>
                <a:lnSpc>
                  <a:spcPts val="4809"/>
                </a:lnSpc>
              </a:pPr>
              <a:endParaRPr/>
            </a:p>
            <a:p>
              <a:pPr>
                <a:lnSpc>
                  <a:spcPts val="5202"/>
                </a:lnSpc>
              </a:pPr>
              <a:endParaRPr/>
            </a:p>
            <a:p>
              <a:pPr>
                <a:lnSpc>
                  <a:spcPts val="5202"/>
                </a:lnSpc>
              </a:pPr>
              <a:endParaRPr/>
            </a:p>
            <a:p>
              <a:pPr>
                <a:lnSpc>
                  <a:spcPts val="105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16617598"/>
              <a:ext cx="20484737" cy="78679"/>
            </a:xfrm>
            <a:prstGeom prst="rect">
              <a:avLst/>
            </a:prstGeom>
            <a:solidFill>
              <a:srgbClr val="191919"/>
            </a:solidFill>
          </p:spPr>
        </p:sp>
      </p:grpSp>
      <p:sp>
        <p:nvSpPr>
          <p:cNvPr id="7" name="Freeform 7"/>
          <p:cNvSpPr/>
          <p:nvPr/>
        </p:nvSpPr>
        <p:spPr>
          <a:xfrm rot="-2376086">
            <a:off x="738600" y="775781"/>
            <a:ext cx="3198928" cy="2124479"/>
          </a:xfrm>
          <a:custGeom>
            <a:avLst/>
            <a:gdLst/>
            <a:ahLst/>
            <a:cxnLst/>
            <a:rect l="l" t="t" r="r" b="b"/>
            <a:pathLst>
              <a:path w="3198928" h="2124479">
                <a:moveTo>
                  <a:pt x="0" y="0"/>
                </a:moveTo>
                <a:lnTo>
                  <a:pt x="3198928" y="0"/>
                </a:lnTo>
                <a:lnTo>
                  <a:pt x="3198928" y="2124479"/>
                </a:lnTo>
                <a:lnTo>
                  <a:pt x="0" y="21244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0652" b="-20652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591712" y="1263642"/>
            <a:ext cx="19821824" cy="2026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91"/>
              </a:lnSpc>
            </a:pPr>
            <a:r>
              <a:rPr lang="en-US" sz="6400" spc="384" dirty="0" err="1">
                <a:solidFill>
                  <a:srgbClr val="191919"/>
                </a:solidFill>
                <a:latin typeface="Aileron Bold"/>
              </a:rPr>
              <a:t>Resposta</a:t>
            </a:r>
            <a:r>
              <a:rPr lang="en-US" sz="6400" spc="384" dirty="0">
                <a:solidFill>
                  <a:srgbClr val="191919"/>
                </a:solidFill>
                <a:latin typeface="Aileron Bold"/>
              </a:rPr>
              <a:t> </a:t>
            </a:r>
            <a:r>
              <a:rPr lang="en-US" sz="6400" spc="384" dirty="0" err="1">
                <a:solidFill>
                  <a:srgbClr val="191919"/>
                </a:solidFill>
                <a:latin typeface="Aileron Bold"/>
              </a:rPr>
              <a:t>Apologética</a:t>
            </a:r>
            <a:endParaRPr lang="en-US" sz="6400" spc="384" dirty="0">
              <a:solidFill>
                <a:srgbClr val="191919"/>
              </a:solidFill>
              <a:latin typeface="Aileron Bold"/>
            </a:endParaRPr>
          </a:p>
          <a:p>
            <a:pPr>
              <a:lnSpc>
                <a:spcPts val="7891"/>
              </a:lnSpc>
            </a:pP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3" y="0"/>
            <a:ext cx="538442" cy="10287000"/>
          </a:xfrm>
          <a:prstGeom prst="rect">
            <a:avLst/>
          </a:prstGeom>
          <a:solidFill>
            <a:srgbClr val="37C9EF"/>
          </a:solidFill>
        </p:spPr>
      </p:sp>
      <p:grpSp>
        <p:nvGrpSpPr>
          <p:cNvPr id="4" name="Group 4"/>
          <p:cNvGrpSpPr/>
          <p:nvPr/>
        </p:nvGrpSpPr>
        <p:grpSpPr>
          <a:xfrm>
            <a:off x="4151467" y="3547211"/>
            <a:ext cx="14318462" cy="7732886"/>
            <a:chOff x="0" y="-57150"/>
            <a:chExt cx="19091283" cy="10310513"/>
          </a:xfrm>
        </p:grpSpPr>
        <p:sp>
          <p:nvSpPr>
            <p:cNvPr id="5" name="TextBox 5"/>
            <p:cNvSpPr txBox="1"/>
            <p:nvPr/>
          </p:nvSpPr>
          <p:spPr>
            <a:xfrm>
              <a:off x="0" y="-57150"/>
              <a:ext cx="19091283" cy="103105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671"/>
                </a:lnSpc>
              </a:pP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</a:t>
              </a:r>
            </a:p>
            <a:p>
              <a:pPr>
                <a:lnSpc>
                  <a:spcPts val="6671"/>
                </a:lnSpc>
              </a:pP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Catolicismo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Romano.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Cita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este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versículo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para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justificar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a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intercessão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dos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santos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e </a:t>
              </a:r>
            </a:p>
            <a:p>
              <a:pPr>
                <a:lnSpc>
                  <a:spcPts val="6671"/>
                </a:lnSpc>
              </a:pP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de Maria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junto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a Deus.</a:t>
              </a:r>
            </a:p>
            <a:p>
              <a:pPr>
                <a:lnSpc>
                  <a:spcPts val="6671"/>
                </a:lnSpc>
              </a:pPr>
              <a:endParaRPr/>
            </a:p>
            <a:p>
              <a:pPr>
                <a:lnSpc>
                  <a:spcPts val="6671"/>
                </a:lnSpc>
              </a:pPr>
              <a:endParaRPr/>
            </a:p>
            <a:p>
              <a:pPr>
                <a:lnSpc>
                  <a:spcPts val="6671"/>
                </a:lnSpc>
              </a:pPr>
              <a:endParaRPr/>
            </a:p>
            <a:p>
              <a:pPr>
                <a:lnSpc>
                  <a:spcPts val="6671"/>
                </a:lnSpc>
              </a:pPr>
              <a:endParaRPr/>
            </a:p>
            <a:p>
              <a:pPr>
                <a:lnSpc>
                  <a:spcPts val="6671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9639683"/>
              <a:ext cx="19091283" cy="100908"/>
            </a:xfrm>
            <a:prstGeom prst="rect">
              <a:avLst/>
            </a:prstGeom>
            <a:solidFill>
              <a:srgbClr val="191919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121436" y="278663"/>
            <a:ext cx="3030028" cy="3528350"/>
          </a:xfrm>
          <a:custGeom>
            <a:avLst/>
            <a:gdLst/>
            <a:ahLst/>
            <a:cxnLst/>
            <a:rect l="l" t="t" r="r" b="b"/>
            <a:pathLst>
              <a:path w="3030027" h="3528349">
                <a:moveTo>
                  <a:pt x="0" y="0"/>
                </a:moveTo>
                <a:lnTo>
                  <a:pt x="3030027" y="0"/>
                </a:lnTo>
                <a:lnTo>
                  <a:pt x="3030027" y="3528349"/>
                </a:lnTo>
                <a:lnTo>
                  <a:pt x="0" y="35283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734461" y="1009652"/>
            <a:ext cx="12846314" cy="6809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34"/>
              </a:lnSpc>
            </a:pP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Mateus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 22.32 - Deus </a:t>
            </a: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não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 é Deus dos </a:t>
            </a: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mortos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, </a:t>
            </a: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mas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 dos </a:t>
            </a: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vivos</a:t>
            </a:r>
            <a:endParaRPr lang="en-US" sz="4800" spc="289" dirty="0">
              <a:solidFill>
                <a:srgbClr val="191919"/>
              </a:solidFill>
              <a:latin typeface="Aileron Heavy"/>
            </a:endParaRPr>
          </a:p>
          <a:p>
            <a:pPr>
              <a:lnSpc>
                <a:spcPts val="5934"/>
              </a:lnSpc>
            </a:pPr>
            <a:endParaRPr/>
          </a:p>
          <a:p>
            <a:pPr>
              <a:lnSpc>
                <a:spcPts val="5934"/>
              </a:lnSpc>
            </a:pPr>
            <a:endParaRPr/>
          </a:p>
          <a:p>
            <a:pPr>
              <a:lnSpc>
                <a:spcPts val="5934"/>
              </a:lnSpc>
            </a:pPr>
            <a:endParaRPr/>
          </a:p>
          <a:p>
            <a:pPr>
              <a:lnSpc>
                <a:spcPts val="5934"/>
              </a:lnSpc>
            </a:pPr>
            <a:endParaRPr/>
          </a:p>
          <a:p>
            <a:pPr>
              <a:lnSpc>
                <a:spcPts val="5934"/>
              </a:lnSpc>
            </a:pPr>
            <a:endParaRPr/>
          </a:p>
          <a:p>
            <a:pPr>
              <a:lnSpc>
                <a:spcPts val="5934"/>
              </a:lnSpc>
            </a:pPr>
            <a:endParaRPr/>
          </a:p>
          <a:p>
            <a:pPr>
              <a:lnSpc>
                <a:spcPts val="5934"/>
              </a:lnSpc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3" y="0"/>
            <a:ext cx="538442" cy="10287000"/>
          </a:xfrm>
          <a:prstGeom prst="rect">
            <a:avLst/>
          </a:prstGeom>
          <a:solidFill>
            <a:srgbClr val="37C9EF"/>
          </a:solidFill>
        </p:spPr>
      </p:sp>
      <p:grpSp>
        <p:nvGrpSpPr>
          <p:cNvPr id="4" name="Group 4"/>
          <p:cNvGrpSpPr/>
          <p:nvPr/>
        </p:nvGrpSpPr>
        <p:grpSpPr>
          <a:xfrm>
            <a:off x="2924451" y="3420257"/>
            <a:ext cx="15363554" cy="11935092"/>
            <a:chOff x="0" y="-47624"/>
            <a:chExt cx="20484737" cy="15913456"/>
          </a:xfrm>
        </p:grpSpPr>
        <p:sp>
          <p:nvSpPr>
            <p:cNvPr id="5" name="TextBox 5"/>
            <p:cNvSpPr txBox="1"/>
            <p:nvPr/>
          </p:nvSpPr>
          <p:spPr>
            <a:xfrm>
              <a:off x="0" y="-47624"/>
              <a:ext cx="20484737" cy="10823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9"/>
                </a:lnSpc>
              </a:pP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   Jesus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afirma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que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aqueles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que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já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dormiram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 no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Senhor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 (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mortos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para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nós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)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estão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,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na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verdade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,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vivos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para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 Deus.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Isso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elucida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 a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questão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da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sobrevivência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da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 alma (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Ap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 6.9-11),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pois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 Deus é Deus dos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vivos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 e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não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 dos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mortos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. O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Senhor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 é o Deus de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Abraão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,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Isaque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 e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Jacó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.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Todos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esses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homens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já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morreram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,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mas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para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 Deus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estão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vivos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!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Não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existe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apoio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escriturístico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para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 a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doutrina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da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intercessão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realizada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pelos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santos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. </a:t>
              </a:r>
            </a:p>
            <a:p>
              <a:pPr>
                <a:lnSpc>
                  <a:spcPts val="4809"/>
                </a:lnSpc>
              </a:pP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Os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mortos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estão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conscientes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 no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céu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,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mas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não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podem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entrar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em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contato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 com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os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que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estão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na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 terra. Logo,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não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podem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ouvir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 as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orações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 dos </a:t>
              </a:r>
              <a:r>
                <a:rPr lang="en-US" sz="3700" spc="111" dirty="0" err="1">
                  <a:solidFill>
                    <a:srgbClr val="191919"/>
                  </a:solidFill>
                  <a:latin typeface="Aileron Ultra-Bold"/>
                </a:rPr>
                <a:t>vivos</a:t>
              </a:r>
              <a:r>
                <a:rPr lang="en-US" sz="3700" spc="111" dirty="0">
                  <a:solidFill>
                    <a:srgbClr val="191919"/>
                  </a:solidFill>
                  <a:latin typeface="Aileron Ultra-Bold"/>
                </a:rPr>
                <a:t>. </a:t>
              </a:r>
            </a:p>
            <a:p>
              <a:pPr>
                <a:lnSpc>
                  <a:spcPts val="4809"/>
                </a:lnSpc>
              </a:pPr>
              <a:endParaRPr/>
            </a:p>
            <a:p>
              <a:pPr>
                <a:lnSpc>
                  <a:spcPts val="5202"/>
                </a:lnSpc>
              </a:pPr>
              <a:endParaRPr/>
            </a:p>
            <a:p>
              <a:pPr>
                <a:lnSpc>
                  <a:spcPts val="5202"/>
                </a:lnSpc>
              </a:pPr>
              <a:endParaRPr/>
            </a:p>
            <a:p>
              <a:pPr>
                <a:lnSpc>
                  <a:spcPts val="105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15787153"/>
              <a:ext cx="20484737" cy="78679"/>
            </a:xfrm>
            <a:prstGeom prst="rect">
              <a:avLst/>
            </a:prstGeom>
            <a:solidFill>
              <a:srgbClr val="191919"/>
            </a:solidFill>
          </p:spPr>
        </p:sp>
      </p:grpSp>
      <p:sp>
        <p:nvSpPr>
          <p:cNvPr id="7" name="Freeform 7"/>
          <p:cNvSpPr/>
          <p:nvPr/>
        </p:nvSpPr>
        <p:spPr>
          <a:xfrm rot="-2376086">
            <a:off x="667162" y="775782"/>
            <a:ext cx="3198928" cy="2124479"/>
          </a:xfrm>
          <a:custGeom>
            <a:avLst/>
            <a:gdLst/>
            <a:ahLst/>
            <a:cxnLst/>
            <a:rect l="l" t="t" r="r" b="b"/>
            <a:pathLst>
              <a:path w="3198928" h="2124479">
                <a:moveTo>
                  <a:pt x="0" y="0"/>
                </a:moveTo>
                <a:lnTo>
                  <a:pt x="3198928" y="0"/>
                </a:lnTo>
                <a:lnTo>
                  <a:pt x="3198928" y="2124479"/>
                </a:lnTo>
                <a:lnTo>
                  <a:pt x="0" y="21244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0652" b="-20652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591712" y="1263642"/>
            <a:ext cx="19821824" cy="2026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91"/>
              </a:lnSpc>
            </a:pPr>
            <a:r>
              <a:rPr lang="en-US" sz="6400" spc="384" dirty="0" err="1">
                <a:solidFill>
                  <a:srgbClr val="191919"/>
                </a:solidFill>
                <a:latin typeface="Aileron Bold"/>
              </a:rPr>
              <a:t>Resposta</a:t>
            </a:r>
            <a:r>
              <a:rPr lang="en-US" sz="6400" spc="384" dirty="0">
                <a:solidFill>
                  <a:srgbClr val="191919"/>
                </a:solidFill>
                <a:latin typeface="Aileron Bold"/>
              </a:rPr>
              <a:t> </a:t>
            </a:r>
            <a:r>
              <a:rPr lang="en-US" sz="6400" spc="384" dirty="0" err="1">
                <a:solidFill>
                  <a:srgbClr val="191919"/>
                </a:solidFill>
                <a:latin typeface="Aileron Bold"/>
              </a:rPr>
              <a:t>Apologética</a:t>
            </a:r>
            <a:endParaRPr lang="en-US" sz="6400" spc="384" dirty="0">
              <a:solidFill>
                <a:srgbClr val="191919"/>
              </a:solidFill>
              <a:latin typeface="Aileron Bold"/>
            </a:endParaRPr>
          </a:p>
          <a:p>
            <a:pPr>
              <a:lnSpc>
                <a:spcPts val="7891"/>
              </a:lnSpc>
            </a:pP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2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494605" y="459570"/>
            <a:ext cx="8995954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30"/>
              </a:lnSpc>
              <a:spcBef>
                <a:spcPct val="0"/>
              </a:spcBef>
            </a:pPr>
            <a:r>
              <a:rPr lang="en-US" sz="7100" spc="71" dirty="0">
                <a:solidFill>
                  <a:srgbClr val="FFFFFF"/>
                </a:solidFill>
                <a:latin typeface="Aileron Bold"/>
              </a:rPr>
              <a:t>MATEUS 22.1-46</a:t>
            </a:r>
          </a:p>
        </p:txBody>
      </p:sp>
      <p:sp>
        <p:nvSpPr>
          <p:cNvPr id="3" name="AutoShape 3"/>
          <p:cNvSpPr/>
          <p:nvPr/>
        </p:nvSpPr>
        <p:spPr>
          <a:xfrm>
            <a:off x="7999604" y="1960975"/>
            <a:ext cx="3470616" cy="7889657"/>
          </a:xfrm>
          <a:prstGeom prst="rect">
            <a:avLst/>
          </a:prstGeom>
          <a:solidFill>
            <a:srgbClr val="B2DFEA"/>
          </a:solidFill>
        </p:spPr>
      </p:sp>
      <p:sp>
        <p:nvSpPr>
          <p:cNvPr id="4" name="AutoShape 4"/>
          <p:cNvSpPr/>
          <p:nvPr/>
        </p:nvSpPr>
        <p:spPr>
          <a:xfrm>
            <a:off x="4378654" y="1960975"/>
            <a:ext cx="3470616" cy="7889657"/>
          </a:xfrm>
          <a:prstGeom prst="rect">
            <a:avLst/>
          </a:prstGeom>
          <a:solidFill>
            <a:srgbClr val="86EAE9"/>
          </a:solidFill>
        </p:spPr>
      </p:sp>
      <p:sp>
        <p:nvSpPr>
          <p:cNvPr id="5" name="AutoShape 5"/>
          <p:cNvSpPr/>
          <p:nvPr/>
        </p:nvSpPr>
        <p:spPr>
          <a:xfrm>
            <a:off x="704167" y="1960975"/>
            <a:ext cx="3604562" cy="7889657"/>
          </a:xfrm>
          <a:prstGeom prst="rect">
            <a:avLst/>
          </a:prstGeom>
          <a:solidFill>
            <a:srgbClr val="37C9EF"/>
          </a:solidFill>
        </p:spPr>
      </p:sp>
      <p:sp>
        <p:nvSpPr>
          <p:cNvPr id="6" name="AutoShape 6"/>
          <p:cNvSpPr/>
          <p:nvPr/>
        </p:nvSpPr>
        <p:spPr>
          <a:xfrm>
            <a:off x="704167" y="4316405"/>
            <a:ext cx="3604562" cy="5534228"/>
          </a:xfrm>
          <a:prstGeom prst="rect">
            <a:avLst/>
          </a:prstGeom>
          <a:solidFill>
            <a:srgbClr val="2C92D5">
              <a:alpha val="60000"/>
            </a:srgbClr>
          </a:solidFill>
        </p:spPr>
      </p:sp>
      <p:sp>
        <p:nvSpPr>
          <p:cNvPr id="7" name="TextBox 7"/>
          <p:cNvSpPr txBox="1"/>
          <p:nvPr/>
        </p:nvSpPr>
        <p:spPr>
          <a:xfrm>
            <a:off x="833755" y="2742631"/>
            <a:ext cx="3345386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8"/>
              </a:lnSpc>
              <a:spcBef>
                <a:spcPct val="0"/>
              </a:spcBef>
            </a:pPr>
            <a:r>
              <a:rPr lang="en-US" sz="4300" spc="43" dirty="0" err="1">
                <a:solidFill>
                  <a:srgbClr val="191919"/>
                </a:solidFill>
                <a:latin typeface="Aileron Heavy"/>
              </a:rPr>
              <a:t>Vers</a:t>
            </a:r>
            <a:r>
              <a:rPr lang="en-US" sz="4300" spc="43" dirty="0">
                <a:solidFill>
                  <a:srgbClr val="191919"/>
                </a:solidFill>
                <a:latin typeface="Aileron Heavy"/>
              </a:rPr>
              <a:t>. 1-14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04164" y="4951493"/>
            <a:ext cx="3558476" cy="4424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75"/>
              </a:lnSpc>
            </a:pPr>
            <a:r>
              <a:rPr lang="en-US" sz="4600" spc="229" dirty="0">
                <a:solidFill>
                  <a:srgbClr val="191919"/>
                </a:solidFill>
                <a:latin typeface="Aileron Bold"/>
              </a:rPr>
              <a:t>A </a:t>
            </a:r>
          </a:p>
          <a:p>
            <a:pPr algn="ctr">
              <a:lnSpc>
                <a:spcPts val="6875"/>
              </a:lnSpc>
            </a:pPr>
            <a:r>
              <a:rPr lang="en-US" sz="4600" spc="229" dirty="0" err="1">
                <a:solidFill>
                  <a:srgbClr val="191919"/>
                </a:solidFill>
                <a:latin typeface="Aileron Bold"/>
              </a:rPr>
              <a:t>parábola</a:t>
            </a:r>
            <a:r>
              <a:rPr lang="en-US" sz="4600" spc="229" dirty="0">
                <a:solidFill>
                  <a:srgbClr val="191919"/>
                </a:solidFill>
                <a:latin typeface="Aileron Bold"/>
              </a:rPr>
              <a:t> </a:t>
            </a:r>
            <a:r>
              <a:rPr lang="en-US" sz="4600" spc="229" dirty="0" err="1">
                <a:solidFill>
                  <a:srgbClr val="191919"/>
                </a:solidFill>
                <a:latin typeface="Aileron Bold"/>
              </a:rPr>
              <a:t>da</a:t>
            </a:r>
            <a:r>
              <a:rPr lang="en-US" sz="4600" spc="229" dirty="0">
                <a:solidFill>
                  <a:srgbClr val="191919"/>
                </a:solidFill>
                <a:latin typeface="Aileron Bold"/>
              </a:rPr>
              <a:t> </a:t>
            </a:r>
            <a:r>
              <a:rPr lang="en-US" sz="4600" spc="229" dirty="0" err="1">
                <a:solidFill>
                  <a:srgbClr val="191919"/>
                </a:solidFill>
                <a:latin typeface="Aileron Bold"/>
              </a:rPr>
              <a:t>festa</a:t>
            </a:r>
            <a:r>
              <a:rPr lang="en-US" sz="4600" spc="229" dirty="0">
                <a:solidFill>
                  <a:srgbClr val="191919"/>
                </a:solidFill>
                <a:latin typeface="Aileron Bold"/>
              </a:rPr>
              <a:t> </a:t>
            </a:r>
          </a:p>
          <a:p>
            <a:pPr algn="ctr">
              <a:lnSpc>
                <a:spcPts val="6875"/>
              </a:lnSpc>
            </a:pPr>
            <a:r>
              <a:rPr lang="en-US" sz="4600" spc="229" dirty="0">
                <a:solidFill>
                  <a:srgbClr val="191919"/>
                </a:solidFill>
                <a:latin typeface="Aileron Bold"/>
              </a:rPr>
              <a:t>de </a:t>
            </a:r>
            <a:r>
              <a:rPr lang="en-US" sz="4600" spc="229" dirty="0" err="1">
                <a:solidFill>
                  <a:srgbClr val="191919"/>
                </a:solidFill>
                <a:latin typeface="Aileron Bold"/>
              </a:rPr>
              <a:t>casamento</a:t>
            </a:r>
            <a:endParaRPr lang="en-US" sz="4600" spc="229" dirty="0">
              <a:solidFill>
                <a:srgbClr val="191919"/>
              </a:solidFill>
              <a:latin typeface="Aileron Bold"/>
            </a:endParaRPr>
          </a:p>
        </p:txBody>
      </p:sp>
      <p:grpSp>
        <p:nvGrpSpPr>
          <p:cNvPr id="9" name="Group 9"/>
          <p:cNvGrpSpPr/>
          <p:nvPr/>
        </p:nvGrpSpPr>
        <p:grpSpPr>
          <a:xfrm rot="-2700000">
            <a:off x="2130085" y="3733111"/>
            <a:ext cx="893666" cy="842465"/>
            <a:chOff x="0" y="0"/>
            <a:chExt cx="10012040" cy="943840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012040" cy="9438406"/>
            </a:xfrm>
            <a:custGeom>
              <a:avLst/>
              <a:gdLst/>
              <a:ahLst/>
              <a:cxnLst/>
              <a:rect l="l" t="t" r="r" b="b"/>
              <a:pathLst>
                <a:path w="10012040" h="9438406">
                  <a:moveTo>
                    <a:pt x="10012040" y="9438406"/>
                  </a:moveTo>
                  <a:lnTo>
                    <a:pt x="0" y="94384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C9EF"/>
            </a:solidFill>
          </p:spPr>
        </p:sp>
      </p:grpSp>
      <p:sp>
        <p:nvSpPr>
          <p:cNvPr id="11" name="AutoShape 11"/>
          <p:cNvSpPr/>
          <p:nvPr/>
        </p:nvSpPr>
        <p:spPr>
          <a:xfrm>
            <a:off x="4378654" y="4316405"/>
            <a:ext cx="3470616" cy="5534228"/>
          </a:xfrm>
          <a:prstGeom prst="rect">
            <a:avLst/>
          </a:prstGeom>
          <a:solidFill>
            <a:srgbClr val="2C92D5">
              <a:alpha val="60000"/>
            </a:srgbClr>
          </a:solidFill>
        </p:spPr>
      </p:sp>
      <p:grpSp>
        <p:nvGrpSpPr>
          <p:cNvPr id="12" name="Group 12"/>
          <p:cNvGrpSpPr/>
          <p:nvPr/>
        </p:nvGrpSpPr>
        <p:grpSpPr>
          <a:xfrm rot="-2700000">
            <a:off x="5674326" y="3685328"/>
            <a:ext cx="1035136" cy="796280"/>
            <a:chOff x="0" y="0"/>
            <a:chExt cx="9799387" cy="753819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799387" cy="7538197"/>
            </a:xfrm>
            <a:custGeom>
              <a:avLst/>
              <a:gdLst/>
              <a:ahLst/>
              <a:cxnLst/>
              <a:rect l="l" t="t" r="r" b="b"/>
              <a:pathLst>
                <a:path w="9799387" h="7538197">
                  <a:moveTo>
                    <a:pt x="9799387" y="7538197"/>
                  </a:moveTo>
                  <a:lnTo>
                    <a:pt x="0" y="7538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EAE9"/>
            </a:solidFill>
          </p:spPr>
        </p:sp>
      </p:grpSp>
      <p:sp>
        <p:nvSpPr>
          <p:cNvPr id="14" name="AutoShape 14"/>
          <p:cNvSpPr/>
          <p:nvPr/>
        </p:nvSpPr>
        <p:spPr>
          <a:xfrm>
            <a:off x="7999604" y="4316405"/>
            <a:ext cx="3470616" cy="5534228"/>
          </a:xfrm>
          <a:prstGeom prst="rect">
            <a:avLst/>
          </a:prstGeom>
          <a:solidFill>
            <a:srgbClr val="2C92D5">
              <a:alpha val="60000"/>
            </a:srgbClr>
          </a:solidFill>
        </p:spPr>
      </p:sp>
      <p:grpSp>
        <p:nvGrpSpPr>
          <p:cNvPr id="15" name="Group 15"/>
          <p:cNvGrpSpPr/>
          <p:nvPr/>
        </p:nvGrpSpPr>
        <p:grpSpPr>
          <a:xfrm rot="-2700000">
            <a:off x="9183609" y="3711930"/>
            <a:ext cx="954314" cy="763364"/>
            <a:chOff x="0" y="0"/>
            <a:chExt cx="9034261" cy="722659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034260" cy="7226595"/>
            </a:xfrm>
            <a:custGeom>
              <a:avLst/>
              <a:gdLst/>
              <a:ahLst/>
              <a:cxnLst/>
              <a:rect l="l" t="t" r="r" b="b"/>
              <a:pathLst>
                <a:path w="9034260" h="7226595">
                  <a:moveTo>
                    <a:pt x="9034260" y="7226595"/>
                  </a:moveTo>
                  <a:lnTo>
                    <a:pt x="0" y="72265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DFEA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4437122" y="2766274"/>
            <a:ext cx="3331808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8"/>
              </a:lnSpc>
              <a:spcBef>
                <a:spcPct val="0"/>
              </a:spcBef>
            </a:pPr>
            <a:r>
              <a:rPr lang="en-US" sz="4300" spc="43" dirty="0" err="1">
                <a:solidFill>
                  <a:srgbClr val="191919"/>
                </a:solidFill>
                <a:latin typeface="Aileron Heavy"/>
              </a:rPr>
              <a:t>Vers</a:t>
            </a:r>
            <a:r>
              <a:rPr lang="en-US" sz="4300" spc="43" dirty="0">
                <a:solidFill>
                  <a:srgbClr val="191919"/>
                </a:solidFill>
                <a:latin typeface="Aileron Heavy"/>
              </a:rPr>
              <a:t>. 15-22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029815" y="2766274"/>
            <a:ext cx="3380906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8"/>
              </a:lnSpc>
              <a:spcBef>
                <a:spcPct val="0"/>
              </a:spcBef>
            </a:pPr>
            <a:r>
              <a:rPr lang="en-US" sz="4300" spc="43" dirty="0" err="1">
                <a:solidFill>
                  <a:srgbClr val="191919"/>
                </a:solidFill>
                <a:latin typeface="Aileron Heavy"/>
              </a:rPr>
              <a:t>Vers</a:t>
            </a:r>
            <a:r>
              <a:rPr lang="en-US" sz="4300" spc="43" dirty="0">
                <a:solidFill>
                  <a:srgbClr val="191919"/>
                </a:solidFill>
                <a:latin typeface="Aileron Heavy"/>
              </a:rPr>
              <a:t>. 23-33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437122" y="4941966"/>
            <a:ext cx="3651280" cy="3744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27"/>
              </a:lnSpc>
            </a:pP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A </a:t>
            </a:r>
          </a:p>
          <a:p>
            <a:pPr algn="ctr">
              <a:lnSpc>
                <a:spcPts val="7327"/>
              </a:lnSpc>
            </a:pPr>
            <a:r>
              <a:rPr lang="en-US" sz="4800" spc="245" dirty="0" err="1">
                <a:solidFill>
                  <a:srgbClr val="191919"/>
                </a:solidFill>
                <a:latin typeface="Aileron Bold"/>
              </a:rPr>
              <a:t>questão</a:t>
            </a: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 </a:t>
            </a:r>
          </a:p>
          <a:p>
            <a:pPr algn="ctr">
              <a:lnSpc>
                <a:spcPts val="7327"/>
              </a:lnSpc>
            </a:pP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do </a:t>
            </a:r>
          </a:p>
          <a:p>
            <a:pPr algn="ctr">
              <a:lnSpc>
                <a:spcPts val="7327"/>
              </a:lnSpc>
            </a:pPr>
            <a:r>
              <a:rPr lang="en-US" sz="4800" spc="245" dirty="0" err="1">
                <a:solidFill>
                  <a:srgbClr val="191919"/>
                </a:solidFill>
                <a:latin typeface="Aileron Bold"/>
              </a:rPr>
              <a:t>imposto</a:t>
            </a:r>
            <a:endParaRPr lang="en-US" sz="4800" spc="245" dirty="0">
              <a:solidFill>
                <a:srgbClr val="191919"/>
              </a:solidFill>
              <a:latin typeface="Aileron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885616" y="4941968"/>
            <a:ext cx="3651280" cy="4680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27"/>
              </a:lnSpc>
            </a:pP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Os </a:t>
            </a:r>
          </a:p>
          <a:p>
            <a:pPr algn="ctr">
              <a:lnSpc>
                <a:spcPts val="7327"/>
              </a:lnSpc>
            </a:pPr>
            <a:r>
              <a:rPr lang="en-US" sz="4800" spc="245" dirty="0" err="1">
                <a:solidFill>
                  <a:srgbClr val="191919"/>
                </a:solidFill>
                <a:latin typeface="Aileron Bold"/>
              </a:rPr>
              <a:t>saduceus</a:t>
            </a: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 </a:t>
            </a:r>
          </a:p>
          <a:p>
            <a:pPr algn="ctr">
              <a:lnSpc>
                <a:spcPts val="7327"/>
              </a:lnSpc>
            </a:pP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e a </a:t>
            </a:r>
          </a:p>
          <a:p>
            <a:pPr algn="ctr">
              <a:lnSpc>
                <a:spcPts val="7327"/>
              </a:lnSpc>
            </a:pPr>
            <a:r>
              <a:rPr lang="en-US" sz="4800" spc="245" dirty="0" err="1">
                <a:solidFill>
                  <a:srgbClr val="191919"/>
                </a:solidFill>
                <a:latin typeface="Aileron Bold"/>
              </a:rPr>
              <a:t>ressur</a:t>
            </a: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-</a:t>
            </a:r>
          </a:p>
          <a:p>
            <a:pPr algn="ctr">
              <a:lnSpc>
                <a:spcPts val="7327"/>
              </a:lnSpc>
            </a:pPr>
            <a:r>
              <a:rPr lang="en-US" sz="4800" spc="245" dirty="0" err="1">
                <a:solidFill>
                  <a:srgbClr val="191919"/>
                </a:solidFill>
                <a:latin typeface="Aileron Bold"/>
              </a:rPr>
              <a:t>reição</a:t>
            </a:r>
            <a:endParaRPr lang="en-US" sz="4800" spc="245" dirty="0">
              <a:solidFill>
                <a:srgbClr val="191919"/>
              </a:solidFill>
              <a:latin typeface="Aileron Bold"/>
            </a:endParaRPr>
          </a:p>
        </p:txBody>
      </p:sp>
      <p:sp>
        <p:nvSpPr>
          <p:cNvPr id="21" name="AutoShape 21"/>
          <p:cNvSpPr/>
          <p:nvPr/>
        </p:nvSpPr>
        <p:spPr>
          <a:xfrm>
            <a:off x="11581086" y="1960975"/>
            <a:ext cx="3470616" cy="7889657"/>
          </a:xfrm>
          <a:prstGeom prst="rect">
            <a:avLst/>
          </a:prstGeom>
          <a:solidFill>
            <a:srgbClr val="DBDAD9"/>
          </a:solidFill>
        </p:spPr>
      </p:sp>
      <p:sp>
        <p:nvSpPr>
          <p:cNvPr id="22" name="AutoShape 22"/>
          <p:cNvSpPr/>
          <p:nvPr/>
        </p:nvSpPr>
        <p:spPr>
          <a:xfrm>
            <a:off x="11581086" y="4352139"/>
            <a:ext cx="3470616" cy="5534228"/>
          </a:xfrm>
          <a:prstGeom prst="rect">
            <a:avLst/>
          </a:prstGeom>
          <a:solidFill>
            <a:srgbClr val="8FB2E2">
              <a:alpha val="60000"/>
            </a:srgbClr>
          </a:solidFill>
        </p:spPr>
      </p:sp>
      <p:grpSp>
        <p:nvGrpSpPr>
          <p:cNvPr id="23" name="Group 23"/>
          <p:cNvGrpSpPr/>
          <p:nvPr/>
        </p:nvGrpSpPr>
        <p:grpSpPr>
          <a:xfrm rot="-2852166">
            <a:off x="12968399" y="3810328"/>
            <a:ext cx="954314" cy="764224"/>
            <a:chOff x="0" y="0"/>
            <a:chExt cx="9034261" cy="723472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9034260" cy="7234729"/>
            </a:xfrm>
            <a:custGeom>
              <a:avLst/>
              <a:gdLst/>
              <a:ahLst/>
              <a:cxnLst/>
              <a:rect l="l" t="t" r="r" b="b"/>
              <a:pathLst>
                <a:path w="9034260" h="7234729">
                  <a:moveTo>
                    <a:pt x="9034260" y="7234729"/>
                  </a:moveTo>
                  <a:lnTo>
                    <a:pt x="0" y="7234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AD9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11536899" y="2807533"/>
            <a:ext cx="3380906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8"/>
              </a:lnSpc>
              <a:spcBef>
                <a:spcPct val="0"/>
              </a:spcBef>
            </a:pPr>
            <a:r>
              <a:rPr lang="en-US" sz="4300" spc="43" dirty="0" err="1">
                <a:solidFill>
                  <a:srgbClr val="191919"/>
                </a:solidFill>
                <a:latin typeface="Aileron Heavy"/>
              </a:rPr>
              <a:t>Vers</a:t>
            </a:r>
            <a:r>
              <a:rPr lang="en-US" sz="4300" spc="43" dirty="0">
                <a:solidFill>
                  <a:srgbClr val="191919"/>
                </a:solidFill>
                <a:latin typeface="Aileron Heavy"/>
              </a:rPr>
              <a:t>. 34-40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689296" y="5048688"/>
            <a:ext cx="3651280" cy="3744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27"/>
              </a:lnSpc>
            </a:pP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O </a:t>
            </a:r>
          </a:p>
          <a:p>
            <a:pPr algn="ctr">
              <a:lnSpc>
                <a:spcPts val="7327"/>
              </a:lnSpc>
            </a:pPr>
            <a:r>
              <a:rPr lang="en-US" sz="4800" spc="245" dirty="0" err="1">
                <a:solidFill>
                  <a:srgbClr val="191919"/>
                </a:solidFill>
                <a:latin typeface="Aileron Bold"/>
              </a:rPr>
              <a:t>grande</a:t>
            </a: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 </a:t>
            </a:r>
            <a:r>
              <a:rPr lang="en-US" sz="4800" spc="245" dirty="0" err="1">
                <a:solidFill>
                  <a:srgbClr val="191919"/>
                </a:solidFill>
                <a:latin typeface="Aileron Bold"/>
              </a:rPr>
              <a:t>manda</a:t>
            </a: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-</a:t>
            </a:r>
          </a:p>
          <a:p>
            <a:pPr algn="ctr">
              <a:lnSpc>
                <a:spcPts val="7327"/>
              </a:lnSpc>
            </a:pPr>
            <a:r>
              <a:rPr lang="en-US" sz="4800" spc="245" dirty="0" err="1">
                <a:solidFill>
                  <a:srgbClr val="191919"/>
                </a:solidFill>
                <a:latin typeface="Aileron Bold"/>
              </a:rPr>
              <a:t>mento</a:t>
            </a:r>
            <a:endParaRPr lang="en-US" sz="4800" spc="245" dirty="0">
              <a:solidFill>
                <a:srgbClr val="191919"/>
              </a:solidFill>
              <a:latin typeface="Aileron Bold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F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096349" y="1267590"/>
            <a:ext cx="12511214" cy="1911774"/>
          </a:xfrm>
          <a:prstGeom prst="rect">
            <a:avLst/>
          </a:prstGeom>
          <a:solidFill>
            <a:srgbClr val="01B5DB">
              <a:alpha val="29804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5096349" y="1267590"/>
            <a:ext cx="5552350" cy="1911774"/>
          </a:xfrm>
          <a:prstGeom prst="rect">
            <a:avLst/>
          </a:prstGeom>
          <a:solidFill>
            <a:srgbClr val="01B5DB"/>
          </a:solidFill>
        </p:spPr>
      </p:sp>
      <p:grpSp>
        <p:nvGrpSpPr>
          <p:cNvPr id="4" name="Group 4"/>
          <p:cNvGrpSpPr/>
          <p:nvPr/>
        </p:nvGrpSpPr>
        <p:grpSpPr>
          <a:xfrm rot="-8100000">
            <a:off x="9967590" y="1548107"/>
            <a:ext cx="1352912" cy="1350746"/>
            <a:chOff x="0" y="0"/>
            <a:chExt cx="6350000" cy="63398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5DB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5096349" y="3212301"/>
            <a:ext cx="12511214" cy="1911774"/>
          </a:xfrm>
          <a:prstGeom prst="rect">
            <a:avLst/>
          </a:prstGeom>
          <a:solidFill>
            <a:srgbClr val="2C92D5">
              <a:alpha val="29804"/>
            </a:srgbClr>
          </a:solidFill>
        </p:spPr>
      </p:sp>
      <p:sp>
        <p:nvSpPr>
          <p:cNvPr id="7" name="AutoShape 7"/>
          <p:cNvSpPr/>
          <p:nvPr/>
        </p:nvSpPr>
        <p:spPr>
          <a:xfrm>
            <a:off x="5096349" y="3212301"/>
            <a:ext cx="5552350" cy="1911774"/>
          </a:xfrm>
          <a:prstGeom prst="rect">
            <a:avLst/>
          </a:prstGeom>
          <a:solidFill>
            <a:srgbClr val="2C92D5"/>
          </a:solidFill>
        </p:spPr>
      </p:sp>
      <p:grpSp>
        <p:nvGrpSpPr>
          <p:cNvPr id="8" name="Group 8"/>
          <p:cNvGrpSpPr/>
          <p:nvPr/>
        </p:nvGrpSpPr>
        <p:grpSpPr>
          <a:xfrm rot="-8100000">
            <a:off x="9967590" y="3492818"/>
            <a:ext cx="1352912" cy="1350746"/>
            <a:chOff x="0" y="0"/>
            <a:chExt cx="6350000" cy="63398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92D5"/>
            </a:solidFill>
          </p:spPr>
        </p:sp>
      </p:grpSp>
      <p:sp>
        <p:nvSpPr>
          <p:cNvPr id="10" name="AutoShape 10"/>
          <p:cNvSpPr/>
          <p:nvPr/>
        </p:nvSpPr>
        <p:spPr>
          <a:xfrm>
            <a:off x="5096349" y="5157011"/>
            <a:ext cx="12511214" cy="1911774"/>
          </a:xfrm>
          <a:prstGeom prst="rect">
            <a:avLst/>
          </a:prstGeom>
          <a:solidFill>
            <a:srgbClr val="13538A">
              <a:alpha val="29804"/>
            </a:srgbClr>
          </a:solidFill>
        </p:spPr>
      </p:sp>
      <p:sp>
        <p:nvSpPr>
          <p:cNvPr id="11" name="TextBox 11"/>
          <p:cNvSpPr txBox="1"/>
          <p:nvPr/>
        </p:nvSpPr>
        <p:spPr>
          <a:xfrm>
            <a:off x="12749672" y="5568353"/>
            <a:ext cx="3155476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46"/>
              </a:lnSpc>
            </a:pPr>
            <a:r>
              <a:rPr lang="en-US" sz="5200" spc="257" dirty="0">
                <a:solidFill>
                  <a:srgbClr val="191919"/>
                </a:solidFill>
                <a:latin typeface="Aileron Bold"/>
              </a:rPr>
              <a:t>10.25-27</a:t>
            </a:r>
          </a:p>
        </p:txBody>
      </p:sp>
      <p:sp>
        <p:nvSpPr>
          <p:cNvPr id="12" name="AutoShape 12"/>
          <p:cNvSpPr/>
          <p:nvPr/>
        </p:nvSpPr>
        <p:spPr>
          <a:xfrm>
            <a:off x="5096349" y="5157011"/>
            <a:ext cx="5552350" cy="1911774"/>
          </a:xfrm>
          <a:prstGeom prst="rect">
            <a:avLst/>
          </a:prstGeom>
          <a:solidFill>
            <a:srgbClr val="13538A"/>
          </a:solidFill>
        </p:spPr>
      </p:sp>
      <p:grpSp>
        <p:nvGrpSpPr>
          <p:cNvPr id="13" name="Group 13"/>
          <p:cNvGrpSpPr/>
          <p:nvPr/>
        </p:nvGrpSpPr>
        <p:grpSpPr>
          <a:xfrm rot="-8100000">
            <a:off x="9967590" y="5437528"/>
            <a:ext cx="1352912" cy="1350746"/>
            <a:chOff x="0" y="0"/>
            <a:chExt cx="6350000" cy="63398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538A"/>
            </a:solidFill>
          </p:spPr>
        </p:sp>
      </p:grpSp>
      <p:sp>
        <p:nvSpPr>
          <p:cNvPr id="15" name="AutoShape 15"/>
          <p:cNvSpPr/>
          <p:nvPr/>
        </p:nvSpPr>
        <p:spPr>
          <a:xfrm>
            <a:off x="5096349" y="7107636"/>
            <a:ext cx="12511214" cy="1911774"/>
          </a:xfrm>
          <a:prstGeom prst="rect">
            <a:avLst/>
          </a:prstGeom>
          <a:solidFill>
            <a:srgbClr val="13538A">
              <a:alpha val="29804"/>
            </a:srgbClr>
          </a:solidFill>
        </p:spPr>
      </p:sp>
      <p:sp>
        <p:nvSpPr>
          <p:cNvPr id="16" name="AutoShape 16"/>
          <p:cNvSpPr/>
          <p:nvPr/>
        </p:nvSpPr>
        <p:spPr>
          <a:xfrm>
            <a:off x="5096349" y="7107636"/>
            <a:ext cx="5552350" cy="1911774"/>
          </a:xfrm>
          <a:prstGeom prst="rect">
            <a:avLst/>
          </a:prstGeom>
          <a:solidFill>
            <a:srgbClr val="13538A"/>
          </a:solidFill>
        </p:spPr>
      </p:sp>
      <p:grpSp>
        <p:nvGrpSpPr>
          <p:cNvPr id="17" name="Group 17"/>
          <p:cNvGrpSpPr/>
          <p:nvPr/>
        </p:nvGrpSpPr>
        <p:grpSpPr>
          <a:xfrm rot="-8100000">
            <a:off x="9967590" y="7388153"/>
            <a:ext cx="1352912" cy="1350746"/>
            <a:chOff x="0" y="0"/>
            <a:chExt cx="6350000" cy="633984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538A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7035576" y="1817077"/>
            <a:ext cx="3760868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1"/>
              </a:lnSpc>
              <a:spcBef>
                <a:spcPct val="0"/>
              </a:spcBef>
            </a:pPr>
            <a:r>
              <a:rPr lang="en-US" sz="4600" spc="187" dirty="0">
                <a:solidFill>
                  <a:srgbClr val="FFFFFF"/>
                </a:solidFill>
                <a:latin typeface="Aileron Bold"/>
              </a:rPr>
              <a:t>MATEUS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5591184" y="1662136"/>
            <a:ext cx="910144" cy="1102619"/>
            <a:chOff x="0" y="0"/>
            <a:chExt cx="1213523" cy="147015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13523" cy="1470159"/>
            </a:xfrm>
            <a:custGeom>
              <a:avLst/>
              <a:gdLst/>
              <a:ahLst/>
              <a:cxnLst/>
              <a:rect l="l" t="t" r="r" b="b"/>
              <a:pathLst>
                <a:path w="1213523" h="1470159">
                  <a:moveTo>
                    <a:pt x="0" y="0"/>
                  </a:moveTo>
                  <a:lnTo>
                    <a:pt x="1213523" y="0"/>
                  </a:lnTo>
                  <a:lnTo>
                    <a:pt x="1213523" y="1470159"/>
                  </a:lnTo>
                  <a:lnTo>
                    <a:pt x="0" y="14701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10573" r="-10573"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157685" y="268844"/>
              <a:ext cx="898156" cy="940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80"/>
                </a:lnSpc>
                <a:spcBef>
                  <a:spcPct val="0"/>
                </a:spcBef>
              </a:pPr>
              <a:r>
                <a:rPr lang="en-US" sz="4100" spc="209" dirty="0">
                  <a:solidFill>
                    <a:srgbClr val="191919"/>
                  </a:solidFill>
                  <a:latin typeface="Aileron"/>
                </a:rPr>
                <a:t>01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591184" y="3616882"/>
            <a:ext cx="910144" cy="1102619"/>
            <a:chOff x="0" y="0"/>
            <a:chExt cx="1213523" cy="14701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213523" cy="1470159"/>
            </a:xfrm>
            <a:custGeom>
              <a:avLst/>
              <a:gdLst/>
              <a:ahLst/>
              <a:cxnLst/>
              <a:rect l="l" t="t" r="r" b="b"/>
              <a:pathLst>
                <a:path w="1213523" h="1470159">
                  <a:moveTo>
                    <a:pt x="0" y="0"/>
                  </a:moveTo>
                  <a:lnTo>
                    <a:pt x="1213523" y="0"/>
                  </a:lnTo>
                  <a:lnTo>
                    <a:pt x="1213523" y="1470159"/>
                  </a:lnTo>
                  <a:lnTo>
                    <a:pt x="0" y="14701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10573" r="-10573"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157685" y="268844"/>
              <a:ext cx="898156" cy="940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80"/>
                </a:lnSpc>
                <a:spcBef>
                  <a:spcPct val="0"/>
                </a:spcBef>
              </a:pPr>
              <a:r>
                <a:rPr lang="en-US" sz="4100" spc="209" dirty="0">
                  <a:solidFill>
                    <a:srgbClr val="191919"/>
                  </a:solidFill>
                  <a:latin typeface="Aileron"/>
                </a:rPr>
                <a:t>02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5591184" y="5561593"/>
            <a:ext cx="910144" cy="1102619"/>
            <a:chOff x="0" y="0"/>
            <a:chExt cx="1213523" cy="1470159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213523" cy="1470159"/>
            </a:xfrm>
            <a:custGeom>
              <a:avLst/>
              <a:gdLst/>
              <a:ahLst/>
              <a:cxnLst/>
              <a:rect l="l" t="t" r="r" b="b"/>
              <a:pathLst>
                <a:path w="1213523" h="1470159">
                  <a:moveTo>
                    <a:pt x="0" y="0"/>
                  </a:moveTo>
                  <a:lnTo>
                    <a:pt x="1213523" y="0"/>
                  </a:lnTo>
                  <a:lnTo>
                    <a:pt x="1213523" y="1470159"/>
                  </a:lnTo>
                  <a:lnTo>
                    <a:pt x="0" y="14701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10573" r="-10573"/>
              </a:stretch>
            </a:blipFill>
          </p:spPr>
        </p:sp>
        <p:sp>
          <p:nvSpPr>
            <p:cNvPr id="28" name="TextBox 28"/>
            <p:cNvSpPr txBox="1"/>
            <p:nvPr/>
          </p:nvSpPr>
          <p:spPr>
            <a:xfrm>
              <a:off x="157685" y="268844"/>
              <a:ext cx="898156" cy="940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80"/>
                </a:lnSpc>
                <a:spcBef>
                  <a:spcPct val="0"/>
                </a:spcBef>
              </a:pPr>
              <a:r>
                <a:rPr lang="en-US" sz="4100" spc="209" dirty="0">
                  <a:solidFill>
                    <a:srgbClr val="191919"/>
                  </a:solidFill>
                  <a:latin typeface="Aileron"/>
                </a:rPr>
                <a:t>03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591184" y="7512215"/>
            <a:ext cx="910144" cy="1102619"/>
            <a:chOff x="0" y="0"/>
            <a:chExt cx="1213523" cy="1470159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213523" cy="1470159"/>
            </a:xfrm>
            <a:custGeom>
              <a:avLst/>
              <a:gdLst/>
              <a:ahLst/>
              <a:cxnLst/>
              <a:rect l="l" t="t" r="r" b="b"/>
              <a:pathLst>
                <a:path w="1213523" h="1470159">
                  <a:moveTo>
                    <a:pt x="0" y="0"/>
                  </a:moveTo>
                  <a:lnTo>
                    <a:pt x="1213523" y="0"/>
                  </a:lnTo>
                  <a:lnTo>
                    <a:pt x="1213523" y="1470159"/>
                  </a:lnTo>
                  <a:lnTo>
                    <a:pt x="0" y="14701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10573" r="-10573"/>
              </a:stretch>
            </a:blipFill>
          </p:spPr>
        </p:sp>
        <p:sp>
          <p:nvSpPr>
            <p:cNvPr id="31" name="TextBox 31"/>
            <p:cNvSpPr txBox="1"/>
            <p:nvPr/>
          </p:nvSpPr>
          <p:spPr>
            <a:xfrm>
              <a:off x="157685" y="268844"/>
              <a:ext cx="898156" cy="940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80"/>
                </a:lnSpc>
                <a:spcBef>
                  <a:spcPct val="0"/>
                </a:spcBef>
              </a:pPr>
              <a:r>
                <a:rPr lang="en-US" sz="4100" spc="209" dirty="0">
                  <a:solidFill>
                    <a:srgbClr val="191919"/>
                  </a:solidFill>
                  <a:latin typeface="Aileron"/>
                </a:rPr>
                <a:t>04</a:t>
              </a:r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7035576" y="3820333"/>
            <a:ext cx="3760868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1"/>
              </a:lnSpc>
              <a:spcBef>
                <a:spcPct val="0"/>
              </a:spcBef>
            </a:pPr>
            <a:r>
              <a:rPr lang="en-US" sz="4600" spc="187" dirty="0">
                <a:solidFill>
                  <a:srgbClr val="FFFFFF"/>
                </a:solidFill>
                <a:latin typeface="Aileron Bold"/>
              </a:rPr>
              <a:t>MARCOS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035576" y="5771777"/>
            <a:ext cx="3760868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1"/>
              </a:lnSpc>
              <a:spcBef>
                <a:spcPct val="0"/>
              </a:spcBef>
            </a:pPr>
            <a:r>
              <a:rPr lang="en-US" sz="4600" spc="187" dirty="0">
                <a:solidFill>
                  <a:srgbClr val="FFFFFF"/>
                </a:solidFill>
                <a:latin typeface="Aileron Bold"/>
              </a:rPr>
              <a:t>LUCAS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035576" y="7657123"/>
            <a:ext cx="3760868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1"/>
              </a:lnSpc>
              <a:spcBef>
                <a:spcPct val="0"/>
              </a:spcBef>
            </a:pPr>
            <a:r>
              <a:rPr lang="en-US" sz="4600" spc="187" dirty="0">
                <a:solidFill>
                  <a:srgbClr val="FFFFFF"/>
                </a:solidFill>
                <a:latin typeface="Aileron Bold"/>
              </a:rPr>
              <a:t>JOÃO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749672" y="7552346"/>
            <a:ext cx="3155476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46"/>
              </a:lnSpc>
            </a:pPr>
            <a:r>
              <a:rPr lang="en-US" sz="5200" spc="257" dirty="0">
                <a:solidFill>
                  <a:srgbClr val="191919"/>
                </a:solidFill>
                <a:latin typeface="Aileron Bold"/>
              </a:rPr>
              <a:t>-------------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749672" y="3715557"/>
            <a:ext cx="3155476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46"/>
              </a:lnSpc>
            </a:pPr>
            <a:r>
              <a:rPr lang="en-US" sz="5200" spc="257" dirty="0">
                <a:solidFill>
                  <a:srgbClr val="191919"/>
                </a:solidFill>
                <a:latin typeface="Aileron Bold"/>
              </a:rPr>
              <a:t>12.28-34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749672" y="1678932"/>
            <a:ext cx="3155476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46"/>
              </a:lnSpc>
            </a:pPr>
            <a:r>
              <a:rPr lang="en-US" sz="5200" spc="257" dirty="0">
                <a:solidFill>
                  <a:srgbClr val="191919"/>
                </a:solidFill>
                <a:latin typeface="Aileron Bold"/>
              </a:rPr>
              <a:t>22.34-40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816528" y="1470122"/>
            <a:ext cx="3746420" cy="6540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27"/>
              </a:lnSpc>
            </a:pPr>
            <a:r>
              <a:rPr lang="en-US" sz="5700" spc="55" dirty="0">
                <a:solidFill>
                  <a:srgbClr val="191919"/>
                </a:solidFill>
                <a:latin typeface="Aileron Heavy"/>
              </a:rPr>
              <a:t>O </a:t>
            </a:r>
          </a:p>
          <a:p>
            <a:pPr algn="ctr">
              <a:lnSpc>
                <a:spcPts val="8527"/>
              </a:lnSpc>
            </a:pPr>
            <a:r>
              <a:rPr lang="en-US" sz="5700" spc="55" dirty="0" err="1">
                <a:solidFill>
                  <a:srgbClr val="191919"/>
                </a:solidFill>
                <a:latin typeface="Aileron Heavy"/>
              </a:rPr>
              <a:t>grande</a:t>
            </a:r>
            <a:r>
              <a:rPr lang="en-US" sz="5700" spc="55" dirty="0">
                <a:solidFill>
                  <a:srgbClr val="191919"/>
                </a:solidFill>
                <a:latin typeface="Aileron Heavy"/>
              </a:rPr>
              <a:t> </a:t>
            </a:r>
          </a:p>
          <a:p>
            <a:pPr algn="ctr">
              <a:lnSpc>
                <a:spcPts val="8527"/>
              </a:lnSpc>
            </a:pPr>
            <a:r>
              <a:rPr lang="en-US" sz="5700" spc="55" dirty="0" err="1">
                <a:solidFill>
                  <a:srgbClr val="191919"/>
                </a:solidFill>
                <a:latin typeface="Aileron Heavy"/>
              </a:rPr>
              <a:t>manda</a:t>
            </a:r>
            <a:r>
              <a:rPr lang="en-US" sz="5700" spc="55" dirty="0">
                <a:solidFill>
                  <a:srgbClr val="191919"/>
                </a:solidFill>
                <a:latin typeface="Aileron Heavy"/>
              </a:rPr>
              <a:t>-</a:t>
            </a:r>
          </a:p>
          <a:p>
            <a:pPr algn="ctr">
              <a:lnSpc>
                <a:spcPts val="8527"/>
              </a:lnSpc>
            </a:pPr>
            <a:r>
              <a:rPr lang="en-US" sz="5700" spc="55" dirty="0" err="1">
                <a:solidFill>
                  <a:srgbClr val="191919"/>
                </a:solidFill>
                <a:latin typeface="Aileron Heavy"/>
              </a:rPr>
              <a:t>mento</a:t>
            </a:r>
            <a:endParaRPr lang="en-US" sz="5700" spc="55" dirty="0">
              <a:solidFill>
                <a:srgbClr val="191919"/>
              </a:solidFill>
              <a:latin typeface="Aileron Heavy"/>
            </a:endParaRPr>
          </a:p>
          <a:p>
            <a:pPr algn="ctr">
              <a:lnSpc>
                <a:spcPts val="8527"/>
              </a:lnSpc>
            </a:pPr>
            <a:endParaRPr/>
          </a:p>
          <a:p>
            <a:pPr algn="ctr">
              <a:lnSpc>
                <a:spcPts val="8527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EA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6017128" cy="10287000"/>
          </a:xfrm>
          <a:prstGeom prst="rect">
            <a:avLst/>
          </a:prstGeom>
          <a:solidFill>
            <a:srgbClr val="2C92D5"/>
          </a:solidFill>
        </p:spPr>
      </p:sp>
      <p:sp>
        <p:nvSpPr>
          <p:cNvPr id="3" name="Freeform 3"/>
          <p:cNvSpPr/>
          <p:nvPr/>
        </p:nvSpPr>
        <p:spPr>
          <a:xfrm>
            <a:off x="0" y="0"/>
            <a:ext cx="5715496" cy="10735581"/>
          </a:xfrm>
          <a:custGeom>
            <a:avLst/>
            <a:gdLst/>
            <a:ahLst/>
            <a:cxnLst/>
            <a:rect l="l" t="t" r="r" b="b"/>
            <a:pathLst>
              <a:path w="5715495" h="10735581">
                <a:moveTo>
                  <a:pt x="0" y="0"/>
                </a:moveTo>
                <a:lnTo>
                  <a:pt x="5715495" y="0"/>
                </a:lnTo>
                <a:lnTo>
                  <a:pt x="5715495" y="10735581"/>
                </a:lnTo>
                <a:lnTo>
                  <a:pt x="0" y="107355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73" b="-473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285023" y="79181"/>
            <a:ext cx="11574354" cy="12464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4800" spc="191" dirty="0">
                <a:solidFill>
                  <a:srgbClr val="191919"/>
                </a:solidFill>
                <a:latin typeface="Aileron"/>
              </a:rPr>
              <a:t>34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Entretanto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,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os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fariseus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,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sabendo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que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Jesus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havia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silenciado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os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saduceus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,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reuniram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-se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em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conselho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.</a:t>
            </a:r>
          </a:p>
          <a:p>
            <a:pPr>
              <a:lnSpc>
                <a:spcPts val="6720"/>
              </a:lnSpc>
            </a:pPr>
            <a:r>
              <a:rPr lang="en-US" sz="4800" spc="191" dirty="0">
                <a:solidFill>
                  <a:srgbClr val="191919"/>
                </a:solidFill>
                <a:latin typeface="Aileron"/>
              </a:rPr>
              <a:t>35 E um deles,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intérprete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da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Lei,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querendo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pôr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Jesus à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prova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,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perguntou-lhe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:</a:t>
            </a:r>
          </a:p>
          <a:p>
            <a:pPr>
              <a:lnSpc>
                <a:spcPts val="6720"/>
              </a:lnSpc>
            </a:pPr>
            <a:r>
              <a:rPr lang="en-US" sz="4800" spc="191" dirty="0">
                <a:solidFill>
                  <a:srgbClr val="191919"/>
                </a:solidFill>
                <a:latin typeface="Aileron"/>
              </a:rPr>
              <a:t>36 —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Mestre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,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qual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é o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grande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mandamento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na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Lei?</a:t>
            </a:r>
          </a:p>
          <a:p>
            <a:pPr>
              <a:lnSpc>
                <a:spcPts val="6720"/>
              </a:lnSpc>
            </a:pPr>
            <a:r>
              <a:rPr lang="en-US" sz="4800" spc="191" dirty="0">
                <a:solidFill>
                  <a:srgbClr val="191919"/>
                </a:solidFill>
                <a:latin typeface="Aileron"/>
              </a:rPr>
              <a:t>37 Jesus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respondeu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: </a:t>
            </a:r>
          </a:p>
          <a:p>
            <a:pPr>
              <a:lnSpc>
                <a:spcPts val="6720"/>
              </a:lnSpc>
            </a:pPr>
            <a:r>
              <a:rPr lang="en-US" sz="4800" spc="191" dirty="0">
                <a:solidFill>
                  <a:srgbClr val="191919"/>
                </a:solidFill>
                <a:latin typeface="Aileron"/>
              </a:rPr>
              <a:t>— "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Ame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o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Senhor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,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seu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Deus, de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todo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o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seu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coração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, de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toda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a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sua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alma e de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todo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o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seu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entendimento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."</a:t>
            </a:r>
          </a:p>
          <a:p>
            <a:pPr>
              <a:lnSpc>
                <a:spcPts val="5598"/>
              </a:lnSpc>
            </a:pPr>
            <a:endParaRPr/>
          </a:p>
          <a:p>
            <a:pPr>
              <a:lnSpc>
                <a:spcPts val="5598"/>
              </a:lnSpc>
            </a:pPr>
            <a:endParaRPr/>
          </a:p>
          <a:p>
            <a:pPr>
              <a:lnSpc>
                <a:spcPts val="5598"/>
              </a:lnSpc>
            </a:pP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EA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6017128" cy="10287000"/>
          </a:xfrm>
          <a:prstGeom prst="rect">
            <a:avLst/>
          </a:prstGeom>
          <a:solidFill>
            <a:srgbClr val="2C92D5"/>
          </a:solidFill>
        </p:spPr>
      </p:sp>
      <p:sp>
        <p:nvSpPr>
          <p:cNvPr id="3" name="Freeform 3"/>
          <p:cNvSpPr/>
          <p:nvPr/>
        </p:nvSpPr>
        <p:spPr>
          <a:xfrm>
            <a:off x="0" y="0"/>
            <a:ext cx="5715496" cy="10735581"/>
          </a:xfrm>
          <a:custGeom>
            <a:avLst/>
            <a:gdLst/>
            <a:ahLst/>
            <a:cxnLst/>
            <a:rect l="l" t="t" r="r" b="b"/>
            <a:pathLst>
              <a:path w="5715495" h="10735581">
                <a:moveTo>
                  <a:pt x="0" y="0"/>
                </a:moveTo>
                <a:lnTo>
                  <a:pt x="5715495" y="0"/>
                </a:lnTo>
                <a:lnTo>
                  <a:pt x="5715495" y="10735581"/>
                </a:lnTo>
                <a:lnTo>
                  <a:pt x="0" y="1073558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1483" r="-81483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285023" y="239915"/>
            <a:ext cx="11574354" cy="8168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4800" spc="191" dirty="0">
                <a:solidFill>
                  <a:srgbClr val="191919"/>
                </a:solidFill>
                <a:latin typeface="Aileron"/>
              </a:rPr>
              <a:t>38 Este é o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grande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e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primeiro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mandamento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.</a:t>
            </a:r>
          </a:p>
          <a:p>
            <a:pPr>
              <a:lnSpc>
                <a:spcPts val="6720"/>
              </a:lnSpc>
            </a:pPr>
            <a:r>
              <a:rPr lang="en-US" sz="4800" spc="191" dirty="0">
                <a:solidFill>
                  <a:srgbClr val="191919"/>
                </a:solidFill>
                <a:latin typeface="Aileron"/>
              </a:rPr>
              <a:t>39 E o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segundo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,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semelhante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a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este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, é: "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Ame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o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seu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próximo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como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você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ama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a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si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mesmo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."</a:t>
            </a:r>
          </a:p>
          <a:p>
            <a:pPr>
              <a:lnSpc>
                <a:spcPts val="6720"/>
              </a:lnSpc>
            </a:pPr>
            <a:r>
              <a:rPr lang="en-US" sz="4800" spc="191" dirty="0">
                <a:solidFill>
                  <a:srgbClr val="191919"/>
                </a:solidFill>
                <a:latin typeface="Aileron"/>
              </a:rPr>
              <a:t>40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Destes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dois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mandamentos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dependem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toda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a Lei e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os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Profetas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.</a:t>
            </a:r>
          </a:p>
          <a:p>
            <a:pPr>
              <a:lnSpc>
                <a:spcPts val="5598"/>
              </a:lnSpc>
            </a:pPr>
            <a:endParaRPr/>
          </a:p>
          <a:p>
            <a:pPr>
              <a:lnSpc>
                <a:spcPts val="5598"/>
              </a:lnSpc>
            </a:pPr>
            <a:endParaRPr/>
          </a:p>
          <a:p>
            <a:pPr>
              <a:lnSpc>
                <a:spcPts val="5598"/>
              </a:lnSpc>
            </a:pPr>
            <a:endParaRPr/>
          </a:p>
        </p:txBody>
      </p:sp>
    </p:spTree>
  </p:cSld>
  <p:clrMapOvr>
    <a:masterClrMapping/>
  </p:clrMapOvr>
  <p:transition>
    <p:wipe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2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00301" y="419102"/>
            <a:ext cx="8995954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30"/>
              </a:lnSpc>
              <a:spcBef>
                <a:spcPct val="0"/>
              </a:spcBef>
            </a:pPr>
            <a:r>
              <a:rPr lang="en-US" sz="7100" spc="71" dirty="0">
                <a:solidFill>
                  <a:srgbClr val="FFFFFF"/>
                </a:solidFill>
                <a:latin typeface="Aileron Bold"/>
              </a:rPr>
              <a:t>MATEUS 22.1-46</a:t>
            </a:r>
          </a:p>
        </p:txBody>
      </p:sp>
      <p:sp>
        <p:nvSpPr>
          <p:cNvPr id="3" name="AutoShape 3"/>
          <p:cNvSpPr/>
          <p:nvPr/>
        </p:nvSpPr>
        <p:spPr>
          <a:xfrm>
            <a:off x="7892448" y="2011588"/>
            <a:ext cx="3470616" cy="7889657"/>
          </a:xfrm>
          <a:prstGeom prst="rect">
            <a:avLst/>
          </a:prstGeom>
          <a:solidFill>
            <a:srgbClr val="B2DFEA"/>
          </a:solidFill>
        </p:spPr>
      </p:sp>
      <p:sp>
        <p:nvSpPr>
          <p:cNvPr id="4" name="AutoShape 4"/>
          <p:cNvSpPr/>
          <p:nvPr/>
        </p:nvSpPr>
        <p:spPr>
          <a:xfrm>
            <a:off x="4271496" y="2011588"/>
            <a:ext cx="3470616" cy="7889657"/>
          </a:xfrm>
          <a:prstGeom prst="rect">
            <a:avLst/>
          </a:prstGeom>
          <a:solidFill>
            <a:srgbClr val="86EAE9"/>
          </a:solidFill>
        </p:spPr>
      </p:sp>
      <p:sp>
        <p:nvSpPr>
          <p:cNvPr id="5" name="AutoShape 5"/>
          <p:cNvSpPr/>
          <p:nvPr/>
        </p:nvSpPr>
        <p:spPr>
          <a:xfrm>
            <a:off x="597011" y="2011588"/>
            <a:ext cx="3604562" cy="7889657"/>
          </a:xfrm>
          <a:prstGeom prst="rect">
            <a:avLst/>
          </a:prstGeom>
          <a:solidFill>
            <a:srgbClr val="37C9EF"/>
          </a:solidFill>
        </p:spPr>
      </p:sp>
      <p:sp>
        <p:nvSpPr>
          <p:cNvPr id="6" name="AutoShape 6"/>
          <p:cNvSpPr/>
          <p:nvPr/>
        </p:nvSpPr>
        <p:spPr>
          <a:xfrm>
            <a:off x="597011" y="4367016"/>
            <a:ext cx="3604562" cy="5534228"/>
          </a:xfrm>
          <a:prstGeom prst="rect">
            <a:avLst/>
          </a:prstGeom>
          <a:solidFill>
            <a:srgbClr val="2C92D5">
              <a:alpha val="60000"/>
            </a:srgbClr>
          </a:solidFill>
        </p:spPr>
      </p:sp>
      <p:sp>
        <p:nvSpPr>
          <p:cNvPr id="7" name="TextBox 7"/>
          <p:cNvSpPr txBox="1"/>
          <p:nvPr/>
        </p:nvSpPr>
        <p:spPr>
          <a:xfrm>
            <a:off x="726599" y="2793244"/>
            <a:ext cx="3345386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8"/>
              </a:lnSpc>
              <a:spcBef>
                <a:spcPct val="0"/>
              </a:spcBef>
            </a:pPr>
            <a:r>
              <a:rPr lang="en-US" sz="4300" spc="43" dirty="0" err="1">
                <a:solidFill>
                  <a:srgbClr val="191919"/>
                </a:solidFill>
                <a:latin typeface="Aileron Heavy"/>
              </a:rPr>
              <a:t>Vers</a:t>
            </a:r>
            <a:r>
              <a:rPr lang="en-US" sz="4300" spc="43" dirty="0">
                <a:solidFill>
                  <a:srgbClr val="191919"/>
                </a:solidFill>
                <a:latin typeface="Aileron Heavy"/>
              </a:rPr>
              <a:t>. 1-14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97008" y="5002104"/>
            <a:ext cx="3558476" cy="4424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75"/>
              </a:lnSpc>
            </a:pPr>
            <a:r>
              <a:rPr lang="en-US" sz="4600" spc="229" dirty="0">
                <a:solidFill>
                  <a:srgbClr val="191919"/>
                </a:solidFill>
                <a:latin typeface="Aileron Bold"/>
              </a:rPr>
              <a:t>A </a:t>
            </a:r>
          </a:p>
          <a:p>
            <a:pPr algn="ctr">
              <a:lnSpc>
                <a:spcPts val="6875"/>
              </a:lnSpc>
            </a:pPr>
            <a:r>
              <a:rPr lang="en-US" sz="4600" spc="229" dirty="0" err="1">
                <a:solidFill>
                  <a:srgbClr val="191919"/>
                </a:solidFill>
                <a:latin typeface="Aileron Bold"/>
              </a:rPr>
              <a:t>parábola</a:t>
            </a:r>
            <a:r>
              <a:rPr lang="en-US" sz="4600" spc="229" dirty="0">
                <a:solidFill>
                  <a:srgbClr val="191919"/>
                </a:solidFill>
                <a:latin typeface="Aileron Bold"/>
              </a:rPr>
              <a:t> </a:t>
            </a:r>
            <a:r>
              <a:rPr lang="en-US" sz="4600" spc="229" dirty="0" err="1">
                <a:solidFill>
                  <a:srgbClr val="191919"/>
                </a:solidFill>
                <a:latin typeface="Aileron Bold"/>
              </a:rPr>
              <a:t>da</a:t>
            </a:r>
            <a:r>
              <a:rPr lang="en-US" sz="4600" spc="229" dirty="0">
                <a:solidFill>
                  <a:srgbClr val="191919"/>
                </a:solidFill>
                <a:latin typeface="Aileron Bold"/>
              </a:rPr>
              <a:t> </a:t>
            </a:r>
            <a:r>
              <a:rPr lang="en-US" sz="4600" spc="229" dirty="0" err="1">
                <a:solidFill>
                  <a:srgbClr val="191919"/>
                </a:solidFill>
                <a:latin typeface="Aileron Bold"/>
              </a:rPr>
              <a:t>festa</a:t>
            </a:r>
            <a:r>
              <a:rPr lang="en-US" sz="4600" spc="229" dirty="0">
                <a:solidFill>
                  <a:srgbClr val="191919"/>
                </a:solidFill>
                <a:latin typeface="Aileron Bold"/>
              </a:rPr>
              <a:t> </a:t>
            </a:r>
          </a:p>
          <a:p>
            <a:pPr algn="ctr">
              <a:lnSpc>
                <a:spcPts val="6875"/>
              </a:lnSpc>
            </a:pPr>
            <a:r>
              <a:rPr lang="en-US" sz="4600" spc="229" dirty="0">
                <a:solidFill>
                  <a:srgbClr val="191919"/>
                </a:solidFill>
                <a:latin typeface="Aileron Bold"/>
              </a:rPr>
              <a:t>de </a:t>
            </a:r>
            <a:r>
              <a:rPr lang="en-US" sz="4600" spc="229" dirty="0" err="1">
                <a:solidFill>
                  <a:srgbClr val="191919"/>
                </a:solidFill>
                <a:latin typeface="Aileron Bold"/>
              </a:rPr>
              <a:t>casamento</a:t>
            </a:r>
            <a:endParaRPr lang="en-US" sz="4600" spc="229" dirty="0">
              <a:solidFill>
                <a:srgbClr val="191919"/>
              </a:solidFill>
              <a:latin typeface="Aileron Bold"/>
            </a:endParaRPr>
          </a:p>
        </p:txBody>
      </p:sp>
      <p:grpSp>
        <p:nvGrpSpPr>
          <p:cNvPr id="9" name="Group 9"/>
          <p:cNvGrpSpPr/>
          <p:nvPr/>
        </p:nvGrpSpPr>
        <p:grpSpPr>
          <a:xfrm rot="-2700000">
            <a:off x="2022929" y="3783722"/>
            <a:ext cx="893666" cy="842465"/>
            <a:chOff x="0" y="0"/>
            <a:chExt cx="10012040" cy="943840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012040" cy="9438406"/>
            </a:xfrm>
            <a:custGeom>
              <a:avLst/>
              <a:gdLst/>
              <a:ahLst/>
              <a:cxnLst/>
              <a:rect l="l" t="t" r="r" b="b"/>
              <a:pathLst>
                <a:path w="10012040" h="9438406">
                  <a:moveTo>
                    <a:pt x="10012040" y="9438406"/>
                  </a:moveTo>
                  <a:lnTo>
                    <a:pt x="0" y="94384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C9EF"/>
            </a:solidFill>
          </p:spPr>
        </p:sp>
      </p:grpSp>
      <p:sp>
        <p:nvSpPr>
          <p:cNvPr id="11" name="AutoShape 11"/>
          <p:cNvSpPr/>
          <p:nvPr/>
        </p:nvSpPr>
        <p:spPr>
          <a:xfrm>
            <a:off x="4271496" y="4367016"/>
            <a:ext cx="3470616" cy="5534228"/>
          </a:xfrm>
          <a:prstGeom prst="rect">
            <a:avLst/>
          </a:prstGeom>
          <a:solidFill>
            <a:srgbClr val="2C92D5">
              <a:alpha val="60000"/>
            </a:srgbClr>
          </a:solidFill>
        </p:spPr>
      </p:sp>
      <p:grpSp>
        <p:nvGrpSpPr>
          <p:cNvPr id="12" name="Group 12"/>
          <p:cNvGrpSpPr/>
          <p:nvPr/>
        </p:nvGrpSpPr>
        <p:grpSpPr>
          <a:xfrm rot="-2700000">
            <a:off x="5567170" y="3735941"/>
            <a:ext cx="1035136" cy="796280"/>
            <a:chOff x="0" y="0"/>
            <a:chExt cx="9799387" cy="753819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799387" cy="7538197"/>
            </a:xfrm>
            <a:custGeom>
              <a:avLst/>
              <a:gdLst/>
              <a:ahLst/>
              <a:cxnLst/>
              <a:rect l="l" t="t" r="r" b="b"/>
              <a:pathLst>
                <a:path w="9799387" h="7538197">
                  <a:moveTo>
                    <a:pt x="9799387" y="7538197"/>
                  </a:moveTo>
                  <a:lnTo>
                    <a:pt x="0" y="7538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EAE9"/>
            </a:solidFill>
          </p:spPr>
        </p:sp>
      </p:grpSp>
      <p:sp>
        <p:nvSpPr>
          <p:cNvPr id="14" name="AutoShape 14"/>
          <p:cNvSpPr/>
          <p:nvPr/>
        </p:nvSpPr>
        <p:spPr>
          <a:xfrm>
            <a:off x="7892448" y="4367016"/>
            <a:ext cx="3470616" cy="5534228"/>
          </a:xfrm>
          <a:prstGeom prst="rect">
            <a:avLst/>
          </a:prstGeom>
          <a:solidFill>
            <a:srgbClr val="2C92D5">
              <a:alpha val="60000"/>
            </a:srgbClr>
          </a:solidFill>
        </p:spPr>
      </p:sp>
      <p:grpSp>
        <p:nvGrpSpPr>
          <p:cNvPr id="15" name="Group 15"/>
          <p:cNvGrpSpPr/>
          <p:nvPr/>
        </p:nvGrpSpPr>
        <p:grpSpPr>
          <a:xfrm rot="-2700000">
            <a:off x="9076453" y="3762544"/>
            <a:ext cx="954314" cy="763364"/>
            <a:chOff x="0" y="0"/>
            <a:chExt cx="9034261" cy="722659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034260" cy="7226595"/>
            </a:xfrm>
            <a:custGeom>
              <a:avLst/>
              <a:gdLst/>
              <a:ahLst/>
              <a:cxnLst/>
              <a:rect l="l" t="t" r="r" b="b"/>
              <a:pathLst>
                <a:path w="9034260" h="7226595">
                  <a:moveTo>
                    <a:pt x="9034260" y="7226595"/>
                  </a:moveTo>
                  <a:lnTo>
                    <a:pt x="0" y="72265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DFEA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4329966" y="2816887"/>
            <a:ext cx="3331808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8"/>
              </a:lnSpc>
              <a:spcBef>
                <a:spcPct val="0"/>
              </a:spcBef>
            </a:pPr>
            <a:r>
              <a:rPr lang="en-US" sz="4300" spc="43" dirty="0" err="1">
                <a:solidFill>
                  <a:srgbClr val="191919"/>
                </a:solidFill>
                <a:latin typeface="Aileron Heavy"/>
              </a:rPr>
              <a:t>Vers</a:t>
            </a:r>
            <a:r>
              <a:rPr lang="en-US" sz="4300" spc="43" dirty="0">
                <a:solidFill>
                  <a:srgbClr val="191919"/>
                </a:solidFill>
                <a:latin typeface="Aileron Heavy"/>
              </a:rPr>
              <a:t>. 15-22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7922659" y="2816887"/>
            <a:ext cx="3380906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8"/>
              </a:lnSpc>
              <a:spcBef>
                <a:spcPct val="0"/>
              </a:spcBef>
            </a:pPr>
            <a:r>
              <a:rPr lang="en-US" sz="4300" spc="43" dirty="0" err="1">
                <a:solidFill>
                  <a:srgbClr val="191919"/>
                </a:solidFill>
                <a:latin typeface="Aileron Heavy"/>
              </a:rPr>
              <a:t>Vers</a:t>
            </a:r>
            <a:r>
              <a:rPr lang="en-US" sz="4300" spc="43" dirty="0">
                <a:solidFill>
                  <a:srgbClr val="191919"/>
                </a:solidFill>
                <a:latin typeface="Aileron Heavy"/>
              </a:rPr>
              <a:t>. 23-33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329966" y="4992579"/>
            <a:ext cx="3651280" cy="3744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27"/>
              </a:lnSpc>
            </a:pP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A </a:t>
            </a:r>
          </a:p>
          <a:p>
            <a:pPr algn="ctr">
              <a:lnSpc>
                <a:spcPts val="7327"/>
              </a:lnSpc>
            </a:pPr>
            <a:r>
              <a:rPr lang="en-US" sz="4800" spc="245" dirty="0" err="1">
                <a:solidFill>
                  <a:srgbClr val="191919"/>
                </a:solidFill>
                <a:latin typeface="Aileron Bold"/>
              </a:rPr>
              <a:t>questão</a:t>
            </a: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 </a:t>
            </a:r>
          </a:p>
          <a:p>
            <a:pPr algn="ctr">
              <a:lnSpc>
                <a:spcPts val="7327"/>
              </a:lnSpc>
            </a:pP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do </a:t>
            </a:r>
          </a:p>
          <a:p>
            <a:pPr algn="ctr">
              <a:lnSpc>
                <a:spcPts val="7327"/>
              </a:lnSpc>
            </a:pPr>
            <a:r>
              <a:rPr lang="en-US" sz="4800" spc="245" dirty="0" err="1">
                <a:solidFill>
                  <a:srgbClr val="191919"/>
                </a:solidFill>
                <a:latin typeface="Aileron Bold"/>
              </a:rPr>
              <a:t>imposto</a:t>
            </a:r>
            <a:endParaRPr lang="en-US" sz="4800" spc="245" dirty="0">
              <a:solidFill>
                <a:srgbClr val="191919"/>
              </a:solidFill>
              <a:latin typeface="Aileron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778460" y="4992581"/>
            <a:ext cx="3651280" cy="4680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27"/>
              </a:lnSpc>
            </a:pP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Os </a:t>
            </a:r>
          </a:p>
          <a:p>
            <a:pPr algn="ctr">
              <a:lnSpc>
                <a:spcPts val="7327"/>
              </a:lnSpc>
            </a:pPr>
            <a:r>
              <a:rPr lang="en-US" sz="4800" spc="245" dirty="0" err="1">
                <a:solidFill>
                  <a:srgbClr val="191919"/>
                </a:solidFill>
                <a:latin typeface="Aileron Bold"/>
              </a:rPr>
              <a:t>saduceus</a:t>
            </a: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 </a:t>
            </a:r>
          </a:p>
          <a:p>
            <a:pPr algn="ctr">
              <a:lnSpc>
                <a:spcPts val="7327"/>
              </a:lnSpc>
            </a:pP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e a </a:t>
            </a:r>
          </a:p>
          <a:p>
            <a:pPr algn="ctr">
              <a:lnSpc>
                <a:spcPts val="7327"/>
              </a:lnSpc>
            </a:pPr>
            <a:r>
              <a:rPr lang="en-US" sz="4800" spc="245" dirty="0" err="1">
                <a:solidFill>
                  <a:srgbClr val="191919"/>
                </a:solidFill>
                <a:latin typeface="Aileron Bold"/>
              </a:rPr>
              <a:t>ressur</a:t>
            </a: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-</a:t>
            </a:r>
          </a:p>
          <a:p>
            <a:pPr algn="ctr">
              <a:lnSpc>
                <a:spcPts val="7327"/>
              </a:lnSpc>
            </a:pPr>
            <a:r>
              <a:rPr lang="en-US" sz="4800" spc="245" dirty="0" err="1">
                <a:solidFill>
                  <a:srgbClr val="191919"/>
                </a:solidFill>
                <a:latin typeface="Aileron Bold"/>
              </a:rPr>
              <a:t>reição</a:t>
            </a:r>
            <a:endParaRPr lang="en-US" sz="4800" spc="245" dirty="0">
              <a:solidFill>
                <a:srgbClr val="191919"/>
              </a:solidFill>
              <a:latin typeface="Aileron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3" y="0"/>
            <a:ext cx="538442" cy="10287000"/>
          </a:xfrm>
          <a:prstGeom prst="rect">
            <a:avLst/>
          </a:prstGeom>
          <a:solidFill>
            <a:srgbClr val="37C9EF"/>
          </a:solidFill>
        </p:spPr>
      </p:sp>
      <p:grpSp>
        <p:nvGrpSpPr>
          <p:cNvPr id="4" name="Group 4"/>
          <p:cNvGrpSpPr/>
          <p:nvPr/>
        </p:nvGrpSpPr>
        <p:grpSpPr>
          <a:xfrm>
            <a:off x="4216117" y="3547210"/>
            <a:ext cx="13362690" cy="9451305"/>
            <a:chOff x="0" y="-57150"/>
            <a:chExt cx="17816918" cy="12601736"/>
          </a:xfrm>
        </p:grpSpPr>
        <p:sp>
          <p:nvSpPr>
            <p:cNvPr id="5" name="TextBox 5"/>
            <p:cNvSpPr txBox="1"/>
            <p:nvPr/>
          </p:nvSpPr>
          <p:spPr>
            <a:xfrm>
              <a:off x="0" y="-57150"/>
              <a:ext cx="17816918" cy="126017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671"/>
                </a:lnSpc>
              </a:pP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</a:t>
              </a:r>
            </a:p>
            <a:p>
              <a:pPr>
                <a:lnSpc>
                  <a:spcPts val="6671"/>
                </a:lnSpc>
              </a:pP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Islamismo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. Com o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objetivo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de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negar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a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doutrina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da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Trindade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,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cita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este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texto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, entre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outros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,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para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afirmar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que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Jesus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acreditava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5200" spc="152" dirty="0" err="1">
                  <a:solidFill>
                    <a:srgbClr val="191919"/>
                  </a:solidFill>
                  <a:latin typeface="Aileron Ultra-Bold"/>
                </a:rPr>
                <a:t>em</a:t>
              </a:r>
              <a:r>
                <a:rPr lang="en-US" sz="5200" spc="152" dirty="0">
                  <a:solidFill>
                    <a:srgbClr val="191919"/>
                  </a:solidFill>
                  <a:latin typeface="Aileron Ultra-Bold"/>
                </a:rPr>
                <a:t> um Deus.</a:t>
              </a:r>
            </a:p>
            <a:p>
              <a:pPr>
                <a:lnSpc>
                  <a:spcPts val="6671"/>
                </a:lnSpc>
              </a:pPr>
              <a:endParaRPr/>
            </a:p>
            <a:p>
              <a:pPr>
                <a:lnSpc>
                  <a:spcPts val="6671"/>
                </a:lnSpc>
              </a:pPr>
              <a:endParaRPr/>
            </a:p>
            <a:p>
              <a:pPr>
                <a:lnSpc>
                  <a:spcPts val="6671"/>
                </a:lnSpc>
              </a:pPr>
              <a:endParaRPr/>
            </a:p>
            <a:p>
              <a:pPr>
                <a:lnSpc>
                  <a:spcPts val="6671"/>
                </a:lnSpc>
              </a:pPr>
              <a:endParaRPr/>
            </a:p>
            <a:p>
              <a:pPr>
                <a:lnSpc>
                  <a:spcPts val="6671"/>
                </a:lnSpc>
              </a:pPr>
              <a:endParaRPr/>
            </a:p>
            <a:p>
              <a:pPr>
                <a:lnSpc>
                  <a:spcPts val="6671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10748633"/>
              <a:ext cx="17816918" cy="100908"/>
            </a:xfrm>
            <a:prstGeom prst="rect">
              <a:avLst/>
            </a:prstGeom>
            <a:solidFill>
              <a:srgbClr val="191919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054818" y="343888"/>
            <a:ext cx="3161296" cy="3397901"/>
          </a:xfrm>
          <a:custGeom>
            <a:avLst/>
            <a:gdLst/>
            <a:ahLst/>
            <a:cxnLst/>
            <a:rect l="l" t="t" r="r" b="b"/>
            <a:pathLst>
              <a:path w="3161295" h="3397900">
                <a:moveTo>
                  <a:pt x="0" y="0"/>
                </a:moveTo>
                <a:lnTo>
                  <a:pt x="3161295" y="0"/>
                </a:lnTo>
                <a:lnTo>
                  <a:pt x="3161295" y="3397900"/>
                </a:lnTo>
                <a:lnTo>
                  <a:pt x="0" y="33979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4474305" y="1009650"/>
            <a:ext cx="12846314" cy="7566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34"/>
              </a:lnSpc>
            </a:pP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Mateus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 22.35-40 - </a:t>
            </a: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Amarás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 o </a:t>
            </a: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Senhor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 </a:t>
            </a: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teu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 Deus</a:t>
            </a:r>
          </a:p>
          <a:p>
            <a:pPr>
              <a:lnSpc>
                <a:spcPts val="5934"/>
              </a:lnSpc>
            </a:pPr>
            <a:endParaRPr/>
          </a:p>
          <a:p>
            <a:pPr>
              <a:lnSpc>
                <a:spcPts val="5934"/>
              </a:lnSpc>
            </a:pPr>
            <a:endParaRPr/>
          </a:p>
          <a:p>
            <a:pPr>
              <a:lnSpc>
                <a:spcPts val="5934"/>
              </a:lnSpc>
            </a:pPr>
            <a:endParaRPr/>
          </a:p>
          <a:p>
            <a:pPr>
              <a:lnSpc>
                <a:spcPts val="5934"/>
              </a:lnSpc>
            </a:pPr>
            <a:endParaRPr/>
          </a:p>
          <a:p>
            <a:pPr>
              <a:lnSpc>
                <a:spcPts val="5934"/>
              </a:lnSpc>
            </a:pPr>
            <a:endParaRPr/>
          </a:p>
          <a:p>
            <a:pPr>
              <a:lnSpc>
                <a:spcPts val="5934"/>
              </a:lnSpc>
            </a:pPr>
            <a:endParaRPr/>
          </a:p>
          <a:p>
            <a:pPr>
              <a:lnSpc>
                <a:spcPts val="5934"/>
              </a:lnSpc>
            </a:pPr>
            <a:endParaRPr/>
          </a:p>
          <a:p>
            <a:pPr>
              <a:lnSpc>
                <a:spcPts val="5934"/>
              </a:lnSpc>
            </a:pPr>
            <a:endParaRPr/>
          </a:p>
        </p:txBody>
      </p:sp>
    </p:spTree>
  </p:cSld>
  <p:clrMapOvr>
    <a:masterClrMapping/>
  </p:clrMapOvr>
  <p:transition>
    <p:wipe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3" y="0"/>
            <a:ext cx="538442" cy="10287000"/>
          </a:xfrm>
          <a:prstGeom prst="rect">
            <a:avLst/>
          </a:prstGeom>
          <a:solidFill>
            <a:srgbClr val="37C9EF"/>
          </a:solidFill>
        </p:spPr>
      </p:sp>
      <p:grpSp>
        <p:nvGrpSpPr>
          <p:cNvPr id="4" name="Group 4"/>
          <p:cNvGrpSpPr/>
          <p:nvPr/>
        </p:nvGrpSpPr>
        <p:grpSpPr>
          <a:xfrm>
            <a:off x="3056795" y="3223636"/>
            <a:ext cx="15015294" cy="12114581"/>
            <a:chOff x="0" y="-47624"/>
            <a:chExt cx="20020390" cy="16152773"/>
          </a:xfrm>
        </p:grpSpPr>
        <p:sp>
          <p:nvSpPr>
            <p:cNvPr id="5" name="TextBox 5"/>
            <p:cNvSpPr txBox="1"/>
            <p:nvPr/>
          </p:nvSpPr>
          <p:spPr>
            <a:xfrm>
              <a:off x="0" y="-47624"/>
              <a:ext cx="20020390" cy="110115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39"/>
                </a:lnSpc>
              </a:pP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  Claro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que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Jesus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acreditava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em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um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único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Deus,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pois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a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doutrina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da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unicidade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de Deus é a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viga-mestra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do Novo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Testamento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.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Deuteronômio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6.4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foi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citado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por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Jesus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em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Marcos 12.29 e, no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versículo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32,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disse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: “E com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verdade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disseste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que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há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um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só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Deus, e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que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não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há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outro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além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dele”. </a:t>
              </a:r>
            </a:p>
            <a:p>
              <a:pPr>
                <a:lnSpc>
                  <a:spcPts val="4939"/>
                </a:lnSpc>
              </a:pP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O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apóstolo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Paulo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afirma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: “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Todavia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,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para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nós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há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um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só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Deus” (1Co 8.6;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Ef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4.6). O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ensino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de Jesus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em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nada é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contraditório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à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doutrina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bíblica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da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Trindade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.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Ao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contrário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, o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próprio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Jesus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esclarece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o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que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antes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estava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implícito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no Antigo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Testamento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. A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unidade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de Deus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não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é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absoluta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, é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composta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(V.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comentário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de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Dt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6.4). </a:t>
              </a:r>
            </a:p>
            <a:p>
              <a:pPr>
                <a:lnSpc>
                  <a:spcPts val="5202"/>
                </a:lnSpc>
              </a:pPr>
              <a:endParaRPr/>
            </a:p>
            <a:p>
              <a:pPr>
                <a:lnSpc>
                  <a:spcPts val="5202"/>
                </a:lnSpc>
              </a:pPr>
              <a:endParaRPr/>
            </a:p>
            <a:p>
              <a:pPr>
                <a:lnSpc>
                  <a:spcPts val="105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16026470"/>
              <a:ext cx="20020390" cy="78679"/>
            </a:xfrm>
            <a:prstGeom prst="rect">
              <a:avLst/>
            </a:prstGeom>
            <a:solidFill>
              <a:srgbClr val="191919"/>
            </a:solidFill>
          </p:spPr>
        </p:sp>
      </p:grpSp>
      <p:sp>
        <p:nvSpPr>
          <p:cNvPr id="7" name="Freeform 7"/>
          <p:cNvSpPr/>
          <p:nvPr/>
        </p:nvSpPr>
        <p:spPr>
          <a:xfrm rot="-2376086">
            <a:off x="810038" y="990059"/>
            <a:ext cx="3198928" cy="2124479"/>
          </a:xfrm>
          <a:custGeom>
            <a:avLst/>
            <a:gdLst/>
            <a:ahLst/>
            <a:cxnLst/>
            <a:rect l="l" t="t" r="r" b="b"/>
            <a:pathLst>
              <a:path w="3198928" h="2124479">
                <a:moveTo>
                  <a:pt x="0" y="0"/>
                </a:moveTo>
                <a:lnTo>
                  <a:pt x="3198928" y="0"/>
                </a:lnTo>
                <a:lnTo>
                  <a:pt x="3198928" y="2124479"/>
                </a:lnTo>
                <a:lnTo>
                  <a:pt x="0" y="21244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0652" b="-20652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591712" y="1263642"/>
            <a:ext cx="19821824" cy="2026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91"/>
              </a:lnSpc>
            </a:pPr>
            <a:r>
              <a:rPr lang="en-US" sz="6400" spc="384" dirty="0" err="1">
                <a:solidFill>
                  <a:srgbClr val="191919"/>
                </a:solidFill>
                <a:latin typeface="Aileron Bold"/>
              </a:rPr>
              <a:t>Resposta</a:t>
            </a:r>
            <a:r>
              <a:rPr lang="en-US" sz="6400" spc="384" dirty="0">
                <a:solidFill>
                  <a:srgbClr val="191919"/>
                </a:solidFill>
                <a:latin typeface="Aileron Bold"/>
              </a:rPr>
              <a:t> </a:t>
            </a:r>
            <a:r>
              <a:rPr lang="en-US" sz="6400" spc="384" dirty="0" err="1">
                <a:solidFill>
                  <a:srgbClr val="191919"/>
                </a:solidFill>
                <a:latin typeface="Aileron Bold"/>
              </a:rPr>
              <a:t>Apologética</a:t>
            </a:r>
            <a:endParaRPr lang="en-US" sz="6400" spc="384" dirty="0">
              <a:solidFill>
                <a:srgbClr val="191919"/>
              </a:solidFill>
              <a:latin typeface="Aileron Bold"/>
            </a:endParaRPr>
          </a:p>
          <a:p>
            <a:pPr>
              <a:lnSpc>
                <a:spcPts val="7891"/>
              </a:lnSpc>
            </a:pP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3" y="0"/>
            <a:ext cx="538442" cy="10287000"/>
          </a:xfrm>
          <a:prstGeom prst="rect">
            <a:avLst/>
          </a:prstGeom>
          <a:solidFill>
            <a:srgbClr val="37C9EF"/>
          </a:solidFill>
        </p:spPr>
      </p:sp>
      <p:grpSp>
        <p:nvGrpSpPr>
          <p:cNvPr id="4" name="Group 4"/>
          <p:cNvGrpSpPr/>
          <p:nvPr/>
        </p:nvGrpSpPr>
        <p:grpSpPr>
          <a:xfrm>
            <a:off x="3367592" y="3188271"/>
            <a:ext cx="14678816" cy="13331886"/>
            <a:chOff x="0" y="-38100"/>
            <a:chExt cx="19571755" cy="17775848"/>
          </a:xfrm>
        </p:grpSpPr>
        <p:sp>
          <p:nvSpPr>
            <p:cNvPr id="5" name="TextBox 5"/>
            <p:cNvSpPr txBox="1"/>
            <p:nvPr/>
          </p:nvSpPr>
          <p:spPr>
            <a:xfrm>
              <a:off x="0" y="-38100"/>
              <a:ext cx="19571755" cy="158162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36"/>
                </a:lnSpc>
              </a:pP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</a:t>
              </a:r>
            </a:p>
            <a:p>
              <a:pPr>
                <a:lnSpc>
                  <a:spcPts val="5389"/>
                </a:lnSpc>
              </a:pPr>
              <a:r>
                <a:rPr lang="en-US" sz="4100" spc="123" dirty="0" err="1">
                  <a:solidFill>
                    <a:srgbClr val="191919"/>
                  </a:solidFill>
                  <a:latin typeface="Aileron"/>
                </a:rPr>
                <a:t>Adventistas</a:t>
              </a:r>
              <a:r>
                <a:rPr lang="en-US" sz="4100" spc="123" dirty="0">
                  <a:solidFill>
                    <a:srgbClr val="191919"/>
                  </a:solidFill>
                  <a:latin typeface="Aileron"/>
                </a:rPr>
                <a:t> do </a:t>
              </a:r>
              <a:r>
                <a:rPr lang="en-US" sz="4100" spc="123" dirty="0" err="1">
                  <a:solidFill>
                    <a:srgbClr val="191919"/>
                  </a:solidFill>
                  <a:latin typeface="Aileron"/>
                </a:rPr>
                <a:t>Sétimo</a:t>
              </a:r>
              <a:r>
                <a:rPr lang="en-US" sz="4100" spc="123" dirty="0">
                  <a:solidFill>
                    <a:srgbClr val="191919"/>
                  </a:solidFill>
                  <a:latin typeface="Aileron"/>
                </a:rPr>
                <a:t> Dia. </a:t>
              </a:r>
              <a:r>
                <a:rPr lang="en-US" sz="4100" spc="123" dirty="0" err="1">
                  <a:solidFill>
                    <a:srgbClr val="191919"/>
                  </a:solidFill>
                  <a:latin typeface="Aileron"/>
                </a:rPr>
                <a:t>Dividem</a:t>
              </a:r>
              <a:r>
                <a:rPr lang="en-US" sz="4100" spc="123" dirty="0">
                  <a:solidFill>
                    <a:srgbClr val="191919"/>
                  </a:solidFill>
                  <a:latin typeface="Aileron"/>
                </a:rPr>
                <a:t> a lei de Deus </a:t>
              </a:r>
              <a:r>
                <a:rPr lang="en-US" sz="4100" spc="123" dirty="0" err="1">
                  <a:solidFill>
                    <a:srgbClr val="191919"/>
                  </a:solidFill>
                  <a:latin typeface="Aileron"/>
                </a:rPr>
                <a:t>em</a:t>
              </a:r>
              <a:r>
                <a:rPr lang="en-US" sz="4100" spc="123" dirty="0">
                  <a:solidFill>
                    <a:srgbClr val="191919"/>
                  </a:solidFill>
                  <a:latin typeface="Aileron"/>
                </a:rPr>
                <a:t> </a:t>
              </a:r>
              <a:r>
                <a:rPr lang="en-US" sz="4100" spc="123" dirty="0" err="1">
                  <a:solidFill>
                    <a:srgbClr val="191919"/>
                  </a:solidFill>
                  <a:latin typeface="Aileron"/>
                </a:rPr>
                <a:t>duas</a:t>
              </a:r>
              <a:r>
                <a:rPr lang="en-US" sz="4100" spc="123" dirty="0">
                  <a:solidFill>
                    <a:srgbClr val="191919"/>
                  </a:solidFill>
                  <a:latin typeface="Aileron"/>
                </a:rPr>
                <a:t> </a:t>
              </a:r>
              <a:r>
                <a:rPr lang="en-US" sz="4100" spc="123" dirty="0" err="1">
                  <a:solidFill>
                    <a:srgbClr val="191919"/>
                  </a:solidFill>
                  <a:latin typeface="Aileron"/>
                </a:rPr>
                <a:t>partes</a:t>
              </a:r>
              <a:r>
                <a:rPr lang="en-US" sz="4100" spc="123" dirty="0">
                  <a:solidFill>
                    <a:srgbClr val="191919"/>
                  </a:solidFill>
                  <a:latin typeface="Aileron"/>
                </a:rPr>
                <a:t>: lei moral (</a:t>
              </a:r>
              <a:r>
                <a:rPr lang="en-US" sz="4100" spc="123" dirty="0" err="1">
                  <a:solidFill>
                    <a:srgbClr val="191919"/>
                  </a:solidFill>
                  <a:latin typeface="Aileron"/>
                </a:rPr>
                <a:t>em</a:t>
              </a:r>
              <a:r>
                <a:rPr lang="en-US" sz="4100" spc="123" dirty="0">
                  <a:solidFill>
                    <a:srgbClr val="191919"/>
                  </a:solidFill>
                  <a:latin typeface="Aileron"/>
                </a:rPr>
                <a:t> </a:t>
              </a:r>
              <a:r>
                <a:rPr lang="en-US" sz="4100" spc="123" dirty="0" err="1">
                  <a:solidFill>
                    <a:srgbClr val="191919"/>
                  </a:solidFill>
                  <a:latin typeface="Aileron"/>
                </a:rPr>
                <a:t>referência</a:t>
              </a:r>
              <a:r>
                <a:rPr lang="en-US" sz="4100" spc="123" dirty="0">
                  <a:solidFill>
                    <a:srgbClr val="191919"/>
                  </a:solidFill>
                  <a:latin typeface="Aileron"/>
                </a:rPr>
                <a:t> </a:t>
              </a:r>
              <a:r>
                <a:rPr lang="en-US" sz="4100" spc="123" dirty="0" err="1">
                  <a:solidFill>
                    <a:srgbClr val="191919"/>
                  </a:solidFill>
                  <a:latin typeface="Aileron"/>
                </a:rPr>
                <a:t>apenas</a:t>
              </a:r>
              <a:r>
                <a:rPr lang="en-US" sz="4100" spc="123" dirty="0">
                  <a:solidFill>
                    <a:srgbClr val="191919"/>
                  </a:solidFill>
                  <a:latin typeface="Aileron"/>
                </a:rPr>
                <a:t> </a:t>
              </a:r>
              <a:r>
                <a:rPr lang="en-US" sz="4100" spc="123" dirty="0" err="1">
                  <a:solidFill>
                    <a:srgbClr val="191919"/>
                  </a:solidFill>
                  <a:latin typeface="Aileron"/>
                </a:rPr>
                <a:t>aos</a:t>
              </a:r>
              <a:r>
                <a:rPr lang="en-US" sz="4100" spc="123" dirty="0">
                  <a:solidFill>
                    <a:srgbClr val="191919"/>
                  </a:solidFill>
                  <a:latin typeface="Aileron"/>
                </a:rPr>
                <a:t> </a:t>
              </a:r>
              <a:r>
                <a:rPr lang="en-US" sz="4100" spc="123" dirty="0" err="1">
                  <a:solidFill>
                    <a:srgbClr val="191919"/>
                  </a:solidFill>
                  <a:latin typeface="Aileron"/>
                </a:rPr>
                <a:t>Dez</a:t>
              </a:r>
              <a:r>
                <a:rPr lang="en-US" sz="4100" spc="123" dirty="0">
                  <a:solidFill>
                    <a:srgbClr val="191919"/>
                  </a:solidFill>
                  <a:latin typeface="Aileron"/>
                </a:rPr>
                <a:t> </a:t>
              </a:r>
              <a:r>
                <a:rPr lang="en-US" sz="4100" spc="123" dirty="0" err="1">
                  <a:solidFill>
                    <a:srgbClr val="191919"/>
                  </a:solidFill>
                  <a:latin typeface="Aileron"/>
                </a:rPr>
                <a:t>Mandamentos</a:t>
              </a:r>
              <a:r>
                <a:rPr lang="en-US" sz="4100" spc="123" dirty="0">
                  <a:solidFill>
                    <a:srgbClr val="191919"/>
                  </a:solidFill>
                  <a:latin typeface="Aileron"/>
                </a:rPr>
                <a:t>) e lei </a:t>
              </a:r>
              <a:r>
                <a:rPr lang="en-US" sz="4100" spc="123" dirty="0" err="1">
                  <a:solidFill>
                    <a:srgbClr val="191919"/>
                  </a:solidFill>
                  <a:latin typeface="Aileron"/>
                </a:rPr>
                <a:t>cerimonial</a:t>
              </a:r>
              <a:r>
                <a:rPr lang="en-US" sz="4100" spc="123" dirty="0">
                  <a:solidFill>
                    <a:srgbClr val="191919"/>
                  </a:solidFill>
                  <a:latin typeface="Aileron"/>
                </a:rPr>
                <a:t> (</a:t>
              </a:r>
              <a:r>
                <a:rPr lang="en-US" sz="4100" spc="123" dirty="0" err="1">
                  <a:solidFill>
                    <a:srgbClr val="191919"/>
                  </a:solidFill>
                  <a:latin typeface="Aileron"/>
                </a:rPr>
                <a:t>relacionada</a:t>
              </a:r>
              <a:r>
                <a:rPr lang="en-US" sz="4100" spc="123" dirty="0">
                  <a:solidFill>
                    <a:srgbClr val="191919"/>
                  </a:solidFill>
                  <a:latin typeface="Aileron"/>
                </a:rPr>
                <a:t> </a:t>
              </a:r>
              <a:r>
                <a:rPr lang="en-US" sz="4100" spc="123" dirty="0" err="1">
                  <a:solidFill>
                    <a:srgbClr val="191919"/>
                  </a:solidFill>
                  <a:latin typeface="Aileron"/>
                </a:rPr>
                <a:t>somente</a:t>
              </a:r>
              <a:r>
                <a:rPr lang="en-US" sz="4100" spc="123" dirty="0">
                  <a:solidFill>
                    <a:srgbClr val="191919"/>
                  </a:solidFill>
                  <a:latin typeface="Aileron"/>
                </a:rPr>
                <a:t> à lei de </a:t>
              </a:r>
              <a:r>
                <a:rPr lang="en-US" sz="4100" spc="123" dirty="0" err="1">
                  <a:solidFill>
                    <a:srgbClr val="191919"/>
                  </a:solidFill>
                  <a:latin typeface="Aileron"/>
                </a:rPr>
                <a:t>Moisés</a:t>
              </a:r>
              <a:r>
                <a:rPr lang="en-US" sz="4100" spc="123" dirty="0">
                  <a:solidFill>
                    <a:srgbClr val="191919"/>
                  </a:solidFill>
                  <a:latin typeface="Aileron"/>
                </a:rPr>
                <a:t>, </a:t>
              </a:r>
              <a:r>
                <a:rPr lang="en-US" sz="4100" spc="123" dirty="0" err="1">
                  <a:solidFill>
                    <a:srgbClr val="191919"/>
                  </a:solidFill>
                  <a:latin typeface="Aileron"/>
                </a:rPr>
                <a:t>abrangendo</a:t>
              </a:r>
              <a:r>
                <a:rPr lang="en-US" sz="4100" spc="123" dirty="0">
                  <a:solidFill>
                    <a:srgbClr val="191919"/>
                  </a:solidFill>
                  <a:latin typeface="Aileron"/>
                </a:rPr>
                <a:t> </a:t>
              </a:r>
              <a:r>
                <a:rPr lang="en-US" sz="4100" spc="123" dirty="0" err="1">
                  <a:solidFill>
                    <a:srgbClr val="191919"/>
                  </a:solidFill>
                  <a:latin typeface="Aileron"/>
                </a:rPr>
                <a:t>os</a:t>
              </a:r>
              <a:r>
                <a:rPr lang="en-US" sz="4100" spc="123" dirty="0">
                  <a:solidFill>
                    <a:srgbClr val="191919"/>
                  </a:solidFill>
                  <a:latin typeface="Aileron"/>
                </a:rPr>
                <a:t> </a:t>
              </a:r>
              <a:r>
                <a:rPr lang="en-US" sz="4100" spc="123" dirty="0" err="1">
                  <a:solidFill>
                    <a:srgbClr val="191919"/>
                  </a:solidFill>
                  <a:latin typeface="Aileron"/>
                </a:rPr>
                <a:t>cinco</a:t>
              </a:r>
              <a:r>
                <a:rPr lang="en-US" sz="4100" spc="123" dirty="0">
                  <a:solidFill>
                    <a:srgbClr val="191919"/>
                  </a:solidFill>
                  <a:latin typeface="Aileron"/>
                </a:rPr>
                <a:t> </a:t>
              </a:r>
              <a:r>
                <a:rPr lang="en-US" sz="4100" spc="123" dirty="0" err="1">
                  <a:solidFill>
                    <a:srgbClr val="191919"/>
                  </a:solidFill>
                  <a:latin typeface="Aileron"/>
                </a:rPr>
                <a:t>livros</a:t>
              </a:r>
              <a:r>
                <a:rPr lang="en-US" sz="4100" spc="123" dirty="0">
                  <a:solidFill>
                    <a:srgbClr val="191919"/>
                  </a:solidFill>
                  <a:latin typeface="Aileron"/>
                </a:rPr>
                <a:t> do </a:t>
              </a:r>
              <a:r>
                <a:rPr lang="en-US" sz="4100" spc="123" dirty="0" err="1">
                  <a:solidFill>
                    <a:srgbClr val="191919"/>
                  </a:solidFill>
                  <a:latin typeface="Aileron"/>
                </a:rPr>
                <a:t>Pentateuco</a:t>
              </a:r>
              <a:r>
                <a:rPr lang="en-US" sz="4100" spc="123" dirty="0">
                  <a:solidFill>
                    <a:srgbClr val="191919"/>
                  </a:solidFill>
                  <a:latin typeface="Aileron"/>
                </a:rPr>
                <a:t>). Segundo </a:t>
              </a:r>
              <a:r>
                <a:rPr lang="en-US" sz="4100" spc="123" dirty="0" err="1">
                  <a:solidFill>
                    <a:srgbClr val="191919"/>
                  </a:solidFill>
                  <a:latin typeface="Aileron"/>
                </a:rPr>
                <a:t>alegam</a:t>
              </a:r>
              <a:r>
                <a:rPr lang="en-US" sz="4100" spc="123" dirty="0">
                  <a:solidFill>
                    <a:srgbClr val="191919"/>
                  </a:solidFill>
                  <a:latin typeface="Aileron"/>
                </a:rPr>
                <a:t>, as </a:t>
              </a:r>
              <a:r>
                <a:rPr lang="en-US" sz="4100" spc="123" dirty="0" err="1">
                  <a:solidFill>
                    <a:srgbClr val="191919"/>
                  </a:solidFill>
                  <a:latin typeface="Aileron"/>
                </a:rPr>
                <a:t>duas</a:t>
              </a:r>
              <a:r>
                <a:rPr lang="en-US" sz="4100" spc="123" dirty="0">
                  <a:solidFill>
                    <a:srgbClr val="191919"/>
                  </a:solidFill>
                  <a:latin typeface="Aileron"/>
                </a:rPr>
                <a:t> </a:t>
              </a:r>
              <a:r>
                <a:rPr lang="en-US" sz="4100" spc="123" dirty="0" err="1">
                  <a:solidFill>
                    <a:srgbClr val="191919"/>
                  </a:solidFill>
                  <a:latin typeface="Aileron"/>
                </a:rPr>
                <a:t>tábuas</a:t>
              </a:r>
              <a:r>
                <a:rPr lang="en-US" sz="4100" spc="123" dirty="0">
                  <a:solidFill>
                    <a:srgbClr val="191919"/>
                  </a:solidFill>
                  <a:latin typeface="Aileron"/>
                </a:rPr>
                <a:t> de </a:t>
              </a:r>
              <a:r>
                <a:rPr lang="en-US" sz="4100" spc="123" dirty="0" err="1">
                  <a:solidFill>
                    <a:srgbClr val="191919"/>
                  </a:solidFill>
                  <a:latin typeface="Aileron"/>
                </a:rPr>
                <a:t>pedra</a:t>
              </a:r>
              <a:r>
                <a:rPr lang="en-US" sz="4100" spc="123" dirty="0">
                  <a:solidFill>
                    <a:srgbClr val="191919"/>
                  </a:solidFill>
                  <a:latin typeface="Aileron"/>
                </a:rPr>
                <a:t> com </a:t>
              </a:r>
              <a:r>
                <a:rPr lang="en-US" sz="4100" spc="123" dirty="0" err="1">
                  <a:solidFill>
                    <a:srgbClr val="191919"/>
                  </a:solidFill>
                  <a:latin typeface="Aileron"/>
                </a:rPr>
                <a:t>os</a:t>
              </a:r>
              <a:r>
                <a:rPr lang="en-US" sz="4100" spc="123" dirty="0">
                  <a:solidFill>
                    <a:srgbClr val="191919"/>
                  </a:solidFill>
                  <a:latin typeface="Aileron"/>
                </a:rPr>
                <a:t> </a:t>
              </a:r>
              <a:r>
                <a:rPr lang="en-US" sz="4100" spc="123" dirty="0" err="1">
                  <a:solidFill>
                    <a:srgbClr val="191919"/>
                  </a:solidFill>
                  <a:latin typeface="Aileron"/>
                </a:rPr>
                <a:t>mandamentos</a:t>
              </a:r>
              <a:r>
                <a:rPr lang="en-US" sz="4100" spc="123" dirty="0">
                  <a:solidFill>
                    <a:srgbClr val="191919"/>
                  </a:solidFill>
                  <a:latin typeface="Aileron"/>
                </a:rPr>
                <a:t> </a:t>
              </a:r>
              <a:r>
                <a:rPr lang="en-US" sz="4100" spc="123" dirty="0" err="1">
                  <a:solidFill>
                    <a:srgbClr val="191919"/>
                  </a:solidFill>
                  <a:latin typeface="Aileron"/>
                </a:rPr>
                <a:t>eram</a:t>
              </a:r>
              <a:r>
                <a:rPr lang="en-US" sz="4100" spc="123" dirty="0">
                  <a:solidFill>
                    <a:srgbClr val="191919"/>
                  </a:solidFill>
                  <a:latin typeface="Aileron"/>
                </a:rPr>
                <a:t> a lei moral e o </a:t>
              </a:r>
              <a:r>
                <a:rPr lang="en-US" sz="4100" spc="123" dirty="0" err="1">
                  <a:solidFill>
                    <a:srgbClr val="191919"/>
                  </a:solidFill>
                  <a:latin typeface="Aileron"/>
                </a:rPr>
                <a:t>livro</a:t>
              </a:r>
              <a:r>
                <a:rPr lang="en-US" sz="4100" spc="123" dirty="0">
                  <a:solidFill>
                    <a:srgbClr val="191919"/>
                  </a:solidFill>
                  <a:latin typeface="Aileron"/>
                </a:rPr>
                <a:t> </a:t>
              </a:r>
              <a:r>
                <a:rPr lang="en-US" sz="4100" spc="123" dirty="0" err="1">
                  <a:solidFill>
                    <a:srgbClr val="191919"/>
                  </a:solidFill>
                  <a:latin typeface="Aileron"/>
                </a:rPr>
                <a:t>da</a:t>
              </a:r>
              <a:r>
                <a:rPr lang="en-US" sz="4100" spc="123" dirty="0">
                  <a:solidFill>
                    <a:srgbClr val="191919"/>
                  </a:solidFill>
                  <a:latin typeface="Aileron"/>
                </a:rPr>
                <a:t> lei, </a:t>
              </a:r>
              <a:r>
                <a:rPr lang="en-US" sz="4100" spc="123" dirty="0" err="1">
                  <a:solidFill>
                    <a:srgbClr val="191919"/>
                  </a:solidFill>
                  <a:latin typeface="Aileron"/>
                </a:rPr>
                <a:t>posto</a:t>
              </a:r>
              <a:r>
                <a:rPr lang="en-US" sz="4100" spc="123" dirty="0">
                  <a:solidFill>
                    <a:srgbClr val="191919"/>
                  </a:solidFill>
                  <a:latin typeface="Aileron"/>
                </a:rPr>
                <a:t> </a:t>
              </a:r>
              <a:r>
                <a:rPr lang="en-US" sz="4100" spc="123" dirty="0" err="1">
                  <a:solidFill>
                    <a:srgbClr val="191919"/>
                  </a:solidFill>
                  <a:latin typeface="Aileron"/>
                </a:rPr>
                <a:t>ao</a:t>
              </a:r>
              <a:r>
                <a:rPr lang="en-US" sz="4100" spc="123" dirty="0">
                  <a:solidFill>
                    <a:srgbClr val="191919"/>
                  </a:solidFill>
                  <a:latin typeface="Aileron"/>
                </a:rPr>
                <a:t> </a:t>
              </a:r>
              <a:r>
                <a:rPr lang="en-US" sz="4100" spc="123" dirty="0" err="1">
                  <a:solidFill>
                    <a:srgbClr val="191919"/>
                  </a:solidFill>
                  <a:latin typeface="Aileron"/>
                </a:rPr>
                <a:t>lado</a:t>
              </a:r>
              <a:r>
                <a:rPr lang="en-US" sz="4100" spc="123" dirty="0">
                  <a:solidFill>
                    <a:srgbClr val="191919"/>
                  </a:solidFill>
                  <a:latin typeface="Aileron"/>
                </a:rPr>
                <a:t> </a:t>
              </a:r>
              <a:r>
                <a:rPr lang="en-US" sz="4100" spc="123" dirty="0" err="1">
                  <a:solidFill>
                    <a:srgbClr val="191919"/>
                  </a:solidFill>
                  <a:latin typeface="Aileron"/>
                </a:rPr>
                <a:t>da</a:t>
              </a:r>
              <a:r>
                <a:rPr lang="en-US" sz="4100" spc="123" dirty="0">
                  <a:solidFill>
                    <a:srgbClr val="191919"/>
                  </a:solidFill>
                  <a:latin typeface="Aileron"/>
                </a:rPr>
                <a:t> </a:t>
              </a:r>
              <a:r>
                <a:rPr lang="en-US" sz="4100" spc="123" dirty="0" err="1">
                  <a:solidFill>
                    <a:srgbClr val="191919"/>
                  </a:solidFill>
                  <a:latin typeface="Aileron"/>
                </a:rPr>
                <a:t>arca</a:t>
              </a:r>
              <a:r>
                <a:rPr lang="en-US" sz="4100" spc="123" dirty="0">
                  <a:solidFill>
                    <a:srgbClr val="191919"/>
                  </a:solidFill>
                  <a:latin typeface="Aileron"/>
                </a:rPr>
                <a:t>, </a:t>
              </a:r>
              <a:r>
                <a:rPr lang="en-US" sz="4100" spc="123" dirty="0" err="1">
                  <a:solidFill>
                    <a:srgbClr val="191919"/>
                  </a:solidFill>
                  <a:latin typeface="Aileron"/>
                </a:rPr>
                <a:t>continha</a:t>
              </a:r>
              <a:r>
                <a:rPr lang="en-US" sz="4100" spc="123" dirty="0">
                  <a:solidFill>
                    <a:srgbClr val="191919"/>
                  </a:solidFill>
                  <a:latin typeface="Aileron"/>
                </a:rPr>
                <a:t> as leis </a:t>
              </a:r>
              <a:r>
                <a:rPr lang="en-US" sz="4100" spc="123" dirty="0" err="1">
                  <a:solidFill>
                    <a:srgbClr val="191919"/>
                  </a:solidFill>
                  <a:latin typeface="Aileron"/>
                </a:rPr>
                <a:t>cerimoniais</a:t>
              </a:r>
              <a:r>
                <a:rPr lang="en-US" sz="4100" spc="123" dirty="0">
                  <a:solidFill>
                    <a:srgbClr val="191919"/>
                  </a:solidFill>
                  <a:latin typeface="Aileron"/>
                </a:rPr>
                <a:t>, </a:t>
              </a:r>
              <a:r>
                <a:rPr lang="en-US" sz="4100" spc="123" dirty="0" err="1">
                  <a:solidFill>
                    <a:srgbClr val="191919"/>
                  </a:solidFill>
                  <a:latin typeface="Aileron"/>
                </a:rPr>
                <a:t>já</a:t>
              </a:r>
              <a:r>
                <a:rPr lang="en-US" sz="4100" spc="123" dirty="0">
                  <a:solidFill>
                    <a:srgbClr val="191919"/>
                  </a:solidFill>
                  <a:latin typeface="Aileron"/>
                </a:rPr>
                <a:t> </a:t>
              </a:r>
              <a:r>
                <a:rPr lang="en-US" sz="4100" spc="123" dirty="0" err="1">
                  <a:solidFill>
                    <a:srgbClr val="191919"/>
                  </a:solidFill>
                  <a:latin typeface="Aileron"/>
                </a:rPr>
                <a:t>abolidas</a:t>
              </a:r>
              <a:r>
                <a:rPr lang="en-US" sz="4100" spc="123" dirty="0">
                  <a:solidFill>
                    <a:srgbClr val="191919"/>
                  </a:solidFill>
                  <a:latin typeface="Aileron"/>
                </a:rPr>
                <a:t>. Com </a:t>
              </a:r>
              <a:r>
                <a:rPr lang="en-US" sz="4100" spc="123" dirty="0" err="1">
                  <a:solidFill>
                    <a:srgbClr val="191919"/>
                  </a:solidFill>
                  <a:latin typeface="Aileron"/>
                </a:rPr>
                <a:t>isso</a:t>
              </a:r>
              <a:r>
                <a:rPr lang="en-US" sz="4100" spc="123" dirty="0">
                  <a:solidFill>
                    <a:srgbClr val="191919"/>
                  </a:solidFill>
                  <a:latin typeface="Aileron"/>
                </a:rPr>
                <a:t>, </a:t>
              </a:r>
              <a:r>
                <a:rPr lang="en-US" sz="4100" spc="123" dirty="0" err="1">
                  <a:solidFill>
                    <a:srgbClr val="191919"/>
                  </a:solidFill>
                  <a:latin typeface="Aileron"/>
                </a:rPr>
                <a:t>estabelecem</a:t>
              </a:r>
              <a:r>
                <a:rPr lang="en-US" sz="4100" spc="123" dirty="0">
                  <a:solidFill>
                    <a:srgbClr val="191919"/>
                  </a:solidFill>
                  <a:latin typeface="Aileron"/>
                </a:rPr>
                <a:t> </a:t>
              </a:r>
              <a:r>
                <a:rPr lang="en-US" sz="4100" spc="123" dirty="0" err="1">
                  <a:solidFill>
                    <a:srgbClr val="191919"/>
                  </a:solidFill>
                  <a:latin typeface="Aileron"/>
                </a:rPr>
                <a:t>que</a:t>
              </a:r>
              <a:r>
                <a:rPr lang="en-US" sz="4100" spc="123" dirty="0">
                  <a:solidFill>
                    <a:srgbClr val="191919"/>
                  </a:solidFill>
                  <a:latin typeface="Aileron"/>
                </a:rPr>
                <a:t> a lei moral é </a:t>
              </a:r>
              <a:r>
                <a:rPr lang="en-US" sz="4100" spc="123" dirty="0" err="1">
                  <a:solidFill>
                    <a:srgbClr val="191919"/>
                  </a:solidFill>
                  <a:latin typeface="Aileron"/>
                </a:rPr>
                <a:t>obrigatória</a:t>
              </a:r>
              <a:r>
                <a:rPr lang="en-US" sz="4100" spc="123" dirty="0">
                  <a:solidFill>
                    <a:srgbClr val="191919"/>
                  </a:solidFill>
                  <a:latin typeface="Aileron"/>
                </a:rPr>
                <a:t> </a:t>
              </a:r>
              <a:r>
                <a:rPr lang="en-US" sz="4100" spc="123" dirty="0" err="1">
                  <a:solidFill>
                    <a:srgbClr val="191919"/>
                  </a:solidFill>
                  <a:latin typeface="Aileron"/>
                </a:rPr>
                <a:t>aos</a:t>
              </a:r>
              <a:r>
                <a:rPr lang="en-US" sz="4100" spc="123" dirty="0">
                  <a:solidFill>
                    <a:srgbClr val="191919"/>
                  </a:solidFill>
                  <a:latin typeface="Aileron"/>
                </a:rPr>
                <a:t> </a:t>
              </a:r>
              <a:r>
                <a:rPr lang="en-US" sz="4100" spc="123" dirty="0" err="1">
                  <a:solidFill>
                    <a:srgbClr val="191919"/>
                  </a:solidFill>
                  <a:latin typeface="Aileron"/>
                </a:rPr>
                <a:t>cristãos</a:t>
              </a:r>
              <a:r>
                <a:rPr lang="en-US" sz="4100" spc="123" dirty="0">
                  <a:solidFill>
                    <a:srgbClr val="191919"/>
                  </a:solidFill>
                  <a:latin typeface="Aileron"/>
                </a:rPr>
                <a:t>, </a:t>
              </a:r>
              <a:r>
                <a:rPr lang="en-US" sz="4100" spc="123" dirty="0" err="1">
                  <a:solidFill>
                    <a:srgbClr val="191919"/>
                  </a:solidFill>
                  <a:latin typeface="Aileron"/>
                </a:rPr>
                <a:t>na</a:t>
              </a:r>
              <a:r>
                <a:rPr lang="en-US" sz="4100" spc="123" dirty="0">
                  <a:solidFill>
                    <a:srgbClr val="191919"/>
                  </a:solidFill>
                  <a:latin typeface="Aileron"/>
                </a:rPr>
                <a:t> </a:t>
              </a:r>
              <a:r>
                <a:rPr lang="en-US" sz="4100" spc="123" dirty="0" err="1">
                  <a:solidFill>
                    <a:srgbClr val="191919"/>
                  </a:solidFill>
                  <a:latin typeface="Aileron"/>
                </a:rPr>
                <a:t>qual</a:t>
              </a:r>
              <a:r>
                <a:rPr lang="en-US" sz="4100" spc="123" dirty="0">
                  <a:solidFill>
                    <a:srgbClr val="191919"/>
                  </a:solidFill>
                  <a:latin typeface="Aileron"/>
                </a:rPr>
                <a:t> </a:t>
              </a:r>
              <a:r>
                <a:rPr lang="en-US" sz="4100" spc="123" dirty="0" err="1">
                  <a:solidFill>
                    <a:srgbClr val="191919"/>
                  </a:solidFill>
                  <a:latin typeface="Aileron"/>
                </a:rPr>
                <a:t>está</a:t>
              </a:r>
              <a:r>
                <a:rPr lang="en-US" sz="4100" spc="123" dirty="0">
                  <a:solidFill>
                    <a:srgbClr val="191919"/>
                  </a:solidFill>
                  <a:latin typeface="Aileron"/>
                </a:rPr>
                <a:t> </a:t>
              </a:r>
              <a:r>
                <a:rPr lang="en-US" sz="4100" spc="123" dirty="0" err="1">
                  <a:solidFill>
                    <a:srgbClr val="191919"/>
                  </a:solidFill>
                  <a:latin typeface="Aileron"/>
                </a:rPr>
                <a:t>incluída</a:t>
              </a:r>
              <a:r>
                <a:rPr lang="en-US" sz="4100" spc="123" dirty="0">
                  <a:solidFill>
                    <a:srgbClr val="191919"/>
                  </a:solidFill>
                  <a:latin typeface="Aileron"/>
                </a:rPr>
                <a:t> a </a:t>
              </a:r>
              <a:r>
                <a:rPr lang="en-US" sz="4100" spc="123" dirty="0" err="1">
                  <a:solidFill>
                    <a:srgbClr val="191919"/>
                  </a:solidFill>
                  <a:latin typeface="Aileron"/>
                </a:rPr>
                <a:t>observância</a:t>
              </a:r>
              <a:r>
                <a:rPr lang="en-US" sz="4100" spc="123" dirty="0">
                  <a:solidFill>
                    <a:srgbClr val="191919"/>
                  </a:solidFill>
                  <a:latin typeface="Aileron"/>
                </a:rPr>
                <a:t> do </a:t>
              </a:r>
              <a:r>
                <a:rPr lang="en-US" sz="4100" spc="123" dirty="0" err="1">
                  <a:solidFill>
                    <a:srgbClr val="191919"/>
                  </a:solidFill>
                  <a:latin typeface="Aileron"/>
                </a:rPr>
                <a:t>sábado</a:t>
              </a:r>
              <a:r>
                <a:rPr lang="en-US" sz="4100" spc="123" dirty="0">
                  <a:solidFill>
                    <a:srgbClr val="191919"/>
                  </a:solidFill>
                  <a:latin typeface="Aileron"/>
                </a:rPr>
                <a:t>. </a:t>
              </a:r>
            </a:p>
            <a:p>
              <a:pPr>
                <a:lnSpc>
                  <a:spcPts val="5618"/>
                </a:lnSpc>
              </a:pPr>
              <a:endParaRPr/>
            </a:p>
            <a:p>
              <a:pPr>
                <a:lnSpc>
                  <a:spcPts val="5618"/>
                </a:lnSpc>
              </a:pPr>
              <a:endParaRPr/>
            </a:p>
            <a:p>
              <a:pPr>
                <a:lnSpc>
                  <a:spcPts val="5618"/>
                </a:lnSpc>
              </a:pPr>
              <a:endParaRPr/>
            </a:p>
            <a:p>
              <a:pPr>
                <a:lnSpc>
                  <a:spcPts val="5618"/>
                </a:lnSpc>
              </a:pPr>
              <a:endParaRPr/>
            </a:p>
            <a:p>
              <a:pPr>
                <a:lnSpc>
                  <a:spcPts val="5618"/>
                </a:lnSpc>
              </a:pPr>
              <a:endParaRPr/>
            </a:p>
            <a:p>
              <a:pPr>
                <a:lnSpc>
                  <a:spcPts val="5618"/>
                </a:lnSpc>
              </a:pPr>
              <a:endParaRPr/>
            </a:p>
            <a:p>
              <a:pPr>
                <a:lnSpc>
                  <a:spcPts val="5618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17652796"/>
              <a:ext cx="19571755" cy="84952"/>
            </a:xfrm>
            <a:prstGeom prst="rect">
              <a:avLst/>
            </a:prstGeom>
            <a:solidFill>
              <a:srgbClr val="191919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828889" y="495602"/>
            <a:ext cx="2994122" cy="3094470"/>
          </a:xfrm>
          <a:custGeom>
            <a:avLst/>
            <a:gdLst/>
            <a:ahLst/>
            <a:cxnLst/>
            <a:rect l="l" t="t" r="r" b="b"/>
            <a:pathLst>
              <a:path w="2994122" h="3094470">
                <a:moveTo>
                  <a:pt x="0" y="0"/>
                </a:moveTo>
                <a:lnTo>
                  <a:pt x="2994122" y="0"/>
                </a:lnTo>
                <a:lnTo>
                  <a:pt x="2994122" y="3094470"/>
                </a:lnTo>
                <a:lnTo>
                  <a:pt x="0" y="30944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292" r="-7292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010089" y="1256635"/>
            <a:ext cx="12846314" cy="9079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34"/>
              </a:lnSpc>
            </a:pP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Mateus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 22.37-39 - </a:t>
            </a: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Qual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 é o </a:t>
            </a: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grande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 </a:t>
            </a: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mandamentos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 </a:t>
            </a: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na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 lei?</a:t>
            </a:r>
          </a:p>
          <a:p>
            <a:pPr>
              <a:lnSpc>
                <a:spcPts val="5934"/>
              </a:lnSpc>
            </a:pPr>
            <a:endParaRPr/>
          </a:p>
          <a:p>
            <a:pPr>
              <a:lnSpc>
                <a:spcPts val="5934"/>
              </a:lnSpc>
            </a:pPr>
            <a:endParaRPr/>
          </a:p>
          <a:p>
            <a:pPr>
              <a:lnSpc>
                <a:spcPts val="5934"/>
              </a:lnSpc>
            </a:pPr>
            <a:endParaRPr/>
          </a:p>
          <a:p>
            <a:pPr>
              <a:lnSpc>
                <a:spcPts val="5934"/>
              </a:lnSpc>
            </a:pPr>
            <a:endParaRPr/>
          </a:p>
          <a:p>
            <a:pPr>
              <a:lnSpc>
                <a:spcPts val="5934"/>
              </a:lnSpc>
            </a:pPr>
            <a:endParaRPr/>
          </a:p>
          <a:p>
            <a:pPr>
              <a:lnSpc>
                <a:spcPts val="5934"/>
              </a:lnSpc>
            </a:pPr>
            <a:endParaRPr/>
          </a:p>
          <a:p>
            <a:pPr>
              <a:lnSpc>
                <a:spcPts val="5934"/>
              </a:lnSpc>
            </a:pPr>
            <a:endParaRPr/>
          </a:p>
          <a:p>
            <a:pPr>
              <a:lnSpc>
                <a:spcPts val="5934"/>
              </a:lnSpc>
            </a:pPr>
            <a:endParaRPr/>
          </a:p>
          <a:p>
            <a:pPr>
              <a:lnSpc>
                <a:spcPts val="5934"/>
              </a:lnSpc>
            </a:pPr>
            <a:endParaRPr/>
          </a:p>
          <a:p>
            <a:pPr>
              <a:lnSpc>
                <a:spcPts val="5934"/>
              </a:lnSpc>
            </a:pP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3" y="0"/>
            <a:ext cx="538442" cy="10287000"/>
          </a:xfrm>
          <a:prstGeom prst="rect">
            <a:avLst/>
          </a:prstGeom>
          <a:solidFill>
            <a:srgbClr val="37C9EF"/>
          </a:solidFill>
        </p:spPr>
      </p:sp>
      <p:grpSp>
        <p:nvGrpSpPr>
          <p:cNvPr id="4" name="Group 4"/>
          <p:cNvGrpSpPr/>
          <p:nvPr/>
        </p:nvGrpSpPr>
        <p:grpSpPr>
          <a:xfrm>
            <a:off x="3056795" y="2804405"/>
            <a:ext cx="15015294" cy="12662528"/>
            <a:chOff x="0" y="-47624"/>
            <a:chExt cx="20020390" cy="16883371"/>
          </a:xfrm>
        </p:grpSpPr>
        <p:sp>
          <p:nvSpPr>
            <p:cNvPr id="5" name="TextBox 5"/>
            <p:cNvSpPr txBox="1"/>
            <p:nvPr/>
          </p:nvSpPr>
          <p:spPr>
            <a:xfrm>
              <a:off x="0" y="-47624"/>
              <a:ext cx="20020390" cy="117639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332"/>
                </a:lnSpc>
              </a:pP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    Os 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dois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mandamentos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citados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por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 Jesus 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como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sendo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os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maiores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estão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inseridos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 no 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livro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da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 lei 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escrito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por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Moisés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. 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Em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Deuteronômio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 6.5, 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encontramos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: “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Amarás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, 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pois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, o 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Senhor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teu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 Deus de 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todo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 o 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teu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coração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, e de 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toda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 a 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tua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 alma, e de 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todas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 as 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tuas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forças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”. E 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lemos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em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Levítico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 19.18: “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Mas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amarás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 o 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teu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próximo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como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 a 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ti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mesmo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”. </a:t>
              </a:r>
            </a:p>
            <a:p>
              <a:pPr>
                <a:lnSpc>
                  <a:spcPts val="5332"/>
                </a:lnSpc>
              </a:pP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Esses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dois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livros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foram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escritos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por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Moisés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 e 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compõem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 o 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Pentateuco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 (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ou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seja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, o 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livro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da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 lei), 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posto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ao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lado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da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arca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. O 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adventismo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afirma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que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esse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livro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 (o 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da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 lei) 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continha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 leis 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cerimonias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já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4100" spc="121" dirty="0" err="1">
                  <a:solidFill>
                    <a:srgbClr val="191919"/>
                  </a:solidFill>
                  <a:latin typeface="Aileron Ultra-Bold"/>
                </a:rPr>
                <a:t>abolidas</a:t>
              </a:r>
              <a:r>
                <a:rPr lang="en-US" sz="4100" spc="121" dirty="0">
                  <a:solidFill>
                    <a:srgbClr val="191919"/>
                  </a:solidFill>
                  <a:latin typeface="Aileron Ultra-Bold"/>
                </a:rPr>
                <a:t>. </a:t>
              </a:r>
            </a:p>
            <a:p>
              <a:pPr>
                <a:lnSpc>
                  <a:spcPts val="5202"/>
                </a:lnSpc>
              </a:pPr>
              <a:endParaRPr/>
            </a:p>
            <a:p>
              <a:pPr>
                <a:lnSpc>
                  <a:spcPts val="5202"/>
                </a:lnSpc>
              </a:pPr>
              <a:endParaRPr/>
            </a:p>
            <a:p>
              <a:pPr>
                <a:lnSpc>
                  <a:spcPts val="105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16757068"/>
              <a:ext cx="20020390" cy="78679"/>
            </a:xfrm>
            <a:prstGeom prst="rect">
              <a:avLst/>
            </a:prstGeom>
            <a:solidFill>
              <a:srgbClr val="191919"/>
            </a:solidFill>
          </p:spPr>
        </p:sp>
      </p:grpSp>
      <p:sp>
        <p:nvSpPr>
          <p:cNvPr id="7" name="Freeform 7"/>
          <p:cNvSpPr/>
          <p:nvPr/>
        </p:nvSpPr>
        <p:spPr>
          <a:xfrm rot="-2376086">
            <a:off x="810037" y="775780"/>
            <a:ext cx="3198928" cy="2124479"/>
          </a:xfrm>
          <a:custGeom>
            <a:avLst/>
            <a:gdLst/>
            <a:ahLst/>
            <a:cxnLst/>
            <a:rect l="l" t="t" r="r" b="b"/>
            <a:pathLst>
              <a:path w="3198928" h="2124479">
                <a:moveTo>
                  <a:pt x="0" y="0"/>
                </a:moveTo>
                <a:lnTo>
                  <a:pt x="3198928" y="0"/>
                </a:lnTo>
                <a:lnTo>
                  <a:pt x="3198928" y="2124479"/>
                </a:lnTo>
                <a:lnTo>
                  <a:pt x="0" y="21244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0652" b="-20652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286348" y="714344"/>
            <a:ext cx="19821824" cy="2026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91"/>
              </a:lnSpc>
            </a:pPr>
            <a:r>
              <a:rPr lang="en-US" sz="6400" spc="384" dirty="0" err="1">
                <a:solidFill>
                  <a:srgbClr val="191919"/>
                </a:solidFill>
                <a:latin typeface="Aileron Bold"/>
              </a:rPr>
              <a:t>Resposta</a:t>
            </a:r>
            <a:r>
              <a:rPr lang="en-US" sz="6400" spc="384" dirty="0">
                <a:solidFill>
                  <a:srgbClr val="191919"/>
                </a:solidFill>
                <a:latin typeface="Aileron Bold"/>
              </a:rPr>
              <a:t> </a:t>
            </a:r>
            <a:r>
              <a:rPr lang="en-US" sz="6400" spc="384" dirty="0" err="1">
                <a:solidFill>
                  <a:srgbClr val="191919"/>
                </a:solidFill>
                <a:latin typeface="Aileron Bold"/>
              </a:rPr>
              <a:t>Apologética</a:t>
            </a:r>
            <a:endParaRPr lang="en-US" sz="6400" spc="384" dirty="0">
              <a:solidFill>
                <a:srgbClr val="191919"/>
              </a:solidFill>
              <a:latin typeface="Aileron Bold"/>
            </a:endParaRPr>
          </a:p>
          <a:p>
            <a:pPr>
              <a:lnSpc>
                <a:spcPts val="7891"/>
              </a:lnSpc>
            </a:pP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3" y="0"/>
            <a:ext cx="538442" cy="10287000"/>
          </a:xfrm>
          <a:prstGeom prst="rect">
            <a:avLst/>
          </a:prstGeom>
          <a:solidFill>
            <a:srgbClr val="37C9EF"/>
          </a:solidFill>
        </p:spPr>
      </p:sp>
      <p:grpSp>
        <p:nvGrpSpPr>
          <p:cNvPr id="4" name="Group 4"/>
          <p:cNvGrpSpPr/>
          <p:nvPr/>
        </p:nvGrpSpPr>
        <p:grpSpPr>
          <a:xfrm>
            <a:off x="4541297" y="4368921"/>
            <a:ext cx="13783126" cy="13266255"/>
            <a:chOff x="0" y="-57150"/>
            <a:chExt cx="18377500" cy="17688340"/>
          </a:xfrm>
        </p:grpSpPr>
        <p:sp>
          <p:nvSpPr>
            <p:cNvPr id="5" name="TextBox 5"/>
            <p:cNvSpPr txBox="1"/>
            <p:nvPr/>
          </p:nvSpPr>
          <p:spPr>
            <a:xfrm>
              <a:off x="0" y="-57150"/>
              <a:ext cx="18377500" cy="157308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414"/>
                </a:lnSpc>
              </a:pPr>
              <a:r>
                <a:rPr lang="en-US" sz="4800" spc="146" dirty="0">
                  <a:solidFill>
                    <a:srgbClr val="191919"/>
                  </a:solidFill>
                  <a:latin typeface="Aileron"/>
                </a:rPr>
                <a:t>Nova Era. </a:t>
              </a:r>
              <a:r>
                <a:rPr lang="en-US" sz="4800" spc="146" dirty="0" err="1">
                  <a:solidFill>
                    <a:srgbClr val="191919"/>
                  </a:solidFill>
                  <a:latin typeface="Aileron"/>
                </a:rPr>
                <a:t>Afirma</a:t>
              </a:r>
              <a:r>
                <a:rPr lang="en-US" sz="4800" spc="146" dirty="0">
                  <a:solidFill>
                    <a:srgbClr val="191919"/>
                  </a:solidFill>
                  <a:latin typeface="Aileron"/>
                </a:rPr>
                <a:t> </a:t>
              </a:r>
              <a:r>
                <a:rPr lang="en-US" sz="4800" spc="146" dirty="0" err="1">
                  <a:solidFill>
                    <a:srgbClr val="191919"/>
                  </a:solidFill>
                  <a:latin typeface="Aileron"/>
                </a:rPr>
                <a:t>que</a:t>
              </a:r>
              <a:r>
                <a:rPr lang="en-US" sz="4800" spc="146" dirty="0">
                  <a:solidFill>
                    <a:srgbClr val="191919"/>
                  </a:solidFill>
                  <a:latin typeface="Aileron"/>
                </a:rPr>
                <a:t> </a:t>
              </a:r>
              <a:r>
                <a:rPr lang="en-US" sz="4800" spc="146" dirty="0" err="1">
                  <a:solidFill>
                    <a:srgbClr val="191919"/>
                  </a:solidFill>
                  <a:latin typeface="Aileron"/>
                </a:rPr>
                <a:t>os</a:t>
              </a:r>
              <a:r>
                <a:rPr lang="en-US" sz="4800" spc="146" dirty="0">
                  <a:solidFill>
                    <a:srgbClr val="191919"/>
                  </a:solidFill>
                  <a:latin typeface="Aileron"/>
                </a:rPr>
                <a:t> </a:t>
              </a:r>
              <a:r>
                <a:rPr lang="en-US" sz="4800" spc="146" dirty="0" err="1">
                  <a:solidFill>
                    <a:srgbClr val="191919"/>
                  </a:solidFill>
                  <a:latin typeface="Aileron"/>
                </a:rPr>
                <a:t>mandamentos</a:t>
              </a:r>
              <a:r>
                <a:rPr lang="en-US" sz="4800" spc="146" dirty="0">
                  <a:solidFill>
                    <a:srgbClr val="191919"/>
                  </a:solidFill>
                  <a:latin typeface="Aileron"/>
                </a:rPr>
                <a:t> </a:t>
              </a:r>
              <a:r>
                <a:rPr lang="en-US" sz="4800" spc="146" dirty="0" err="1">
                  <a:solidFill>
                    <a:srgbClr val="191919"/>
                  </a:solidFill>
                  <a:latin typeface="Aileron"/>
                </a:rPr>
                <a:t>citados</a:t>
              </a:r>
              <a:r>
                <a:rPr lang="en-US" sz="4800" spc="146" dirty="0">
                  <a:solidFill>
                    <a:srgbClr val="191919"/>
                  </a:solidFill>
                  <a:latin typeface="Aileron"/>
                </a:rPr>
                <a:t> no </a:t>
              </a:r>
              <a:r>
                <a:rPr lang="en-US" sz="4800" spc="146" dirty="0" err="1">
                  <a:solidFill>
                    <a:srgbClr val="191919"/>
                  </a:solidFill>
                  <a:latin typeface="Aileron"/>
                </a:rPr>
                <a:t>versículo</a:t>
              </a:r>
              <a:r>
                <a:rPr lang="en-US" sz="4800" spc="146" dirty="0">
                  <a:solidFill>
                    <a:srgbClr val="191919"/>
                  </a:solidFill>
                  <a:latin typeface="Aileron"/>
                </a:rPr>
                <a:t> </a:t>
              </a:r>
              <a:r>
                <a:rPr lang="en-US" sz="4800" spc="146" dirty="0" err="1">
                  <a:solidFill>
                    <a:srgbClr val="191919"/>
                  </a:solidFill>
                  <a:latin typeface="Aileron"/>
                </a:rPr>
                <a:t>em</a:t>
              </a:r>
              <a:r>
                <a:rPr lang="en-US" sz="4800" spc="146" dirty="0">
                  <a:solidFill>
                    <a:srgbClr val="191919"/>
                  </a:solidFill>
                  <a:latin typeface="Aileron"/>
                </a:rPr>
                <a:t> </a:t>
              </a:r>
              <a:r>
                <a:rPr lang="en-US" sz="4800" spc="146" dirty="0" err="1">
                  <a:solidFill>
                    <a:srgbClr val="191919"/>
                  </a:solidFill>
                  <a:latin typeface="Aileron"/>
                </a:rPr>
                <a:t>análise</a:t>
              </a:r>
              <a:r>
                <a:rPr lang="en-US" sz="4800" spc="146" dirty="0">
                  <a:solidFill>
                    <a:srgbClr val="191919"/>
                  </a:solidFill>
                  <a:latin typeface="Aileron"/>
                </a:rPr>
                <a:t> </a:t>
              </a:r>
              <a:r>
                <a:rPr lang="en-US" sz="4800" spc="146" dirty="0" err="1">
                  <a:solidFill>
                    <a:srgbClr val="191919"/>
                  </a:solidFill>
                  <a:latin typeface="Aileron"/>
                </a:rPr>
                <a:t>conduzem</a:t>
              </a:r>
              <a:r>
                <a:rPr lang="en-US" sz="4800" spc="146" dirty="0">
                  <a:solidFill>
                    <a:srgbClr val="191919"/>
                  </a:solidFill>
                  <a:latin typeface="Aileron"/>
                </a:rPr>
                <a:t> à </a:t>
              </a:r>
              <a:r>
                <a:rPr lang="en-US" sz="4800" spc="146" dirty="0" err="1">
                  <a:solidFill>
                    <a:srgbClr val="191919"/>
                  </a:solidFill>
                  <a:latin typeface="Aileron"/>
                </a:rPr>
                <a:t>unidade</a:t>
              </a:r>
              <a:r>
                <a:rPr lang="en-US" sz="4800" spc="146" dirty="0">
                  <a:solidFill>
                    <a:srgbClr val="191919"/>
                  </a:solidFill>
                  <a:latin typeface="Aileron"/>
                </a:rPr>
                <a:t> das </a:t>
              </a:r>
              <a:r>
                <a:rPr lang="en-US" sz="4800" spc="146" dirty="0" err="1">
                  <a:solidFill>
                    <a:srgbClr val="191919"/>
                  </a:solidFill>
                  <a:latin typeface="Aileron"/>
                </a:rPr>
                <a:t>religiões</a:t>
              </a:r>
              <a:r>
                <a:rPr lang="en-US" sz="4800" spc="146" dirty="0">
                  <a:solidFill>
                    <a:srgbClr val="191919"/>
                  </a:solidFill>
                  <a:latin typeface="Aileron"/>
                </a:rPr>
                <a:t>. A </a:t>
              </a:r>
              <a:r>
                <a:rPr lang="en-US" sz="4800" spc="146" dirty="0" err="1">
                  <a:solidFill>
                    <a:srgbClr val="191919"/>
                  </a:solidFill>
                  <a:latin typeface="Aileron"/>
                </a:rPr>
                <a:t>barreira</a:t>
              </a:r>
              <a:r>
                <a:rPr lang="en-US" sz="4800" spc="146" dirty="0">
                  <a:solidFill>
                    <a:srgbClr val="191919"/>
                  </a:solidFill>
                  <a:latin typeface="Aileron"/>
                </a:rPr>
                <a:t> de </a:t>
              </a:r>
              <a:r>
                <a:rPr lang="en-US" sz="4800" spc="146" dirty="0" err="1">
                  <a:solidFill>
                    <a:srgbClr val="191919"/>
                  </a:solidFill>
                  <a:latin typeface="Aileron"/>
                </a:rPr>
                <a:t>separação</a:t>
              </a:r>
              <a:r>
                <a:rPr lang="en-US" sz="4800" spc="146" dirty="0">
                  <a:solidFill>
                    <a:srgbClr val="191919"/>
                  </a:solidFill>
                  <a:latin typeface="Aileron"/>
                </a:rPr>
                <a:t> entre o </a:t>
              </a:r>
              <a:r>
                <a:rPr lang="en-US" sz="4800" spc="146" dirty="0" err="1">
                  <a:solidFill>
                    <a:srgbClr val="191919"/>
                  </a:solidFill>
                  <a:latin typeface="Aileron"/>
                </a:rPr>
                <a:t>microcosmo</a:t>
              </a:r>
              <a:r>
                <a:rPr lang="en-US" sz="4800" spc="146" dirty="0">
                  <a:solidFill>
                    <a:srgbClr val="191919"/>
                  </a:solidFill>
                  <a:latin typeface="Aileron"/>
                </a:rPr>
                <a:t> (o </a:t>
              </a:r>
              <a:r>
                <a:rPr lang="en-US" sz="4800" spc="146" dirty="0" err="1">
                  <a:solidFill>
                    <a:srgbClr val="191919"/>
                  </a:solidFill>
                  <a:latin typeface="Aileron"/>
                </a:rPr>
                <a:t>homem</a:t>
              </a:r>
              <a:r>
                <a:rPr lang="en-US" sz="4800" spc="146" dirty="0">
                  <a:solidFill>
                    <a:srgbClr val="191919"/>
                  </a:solidFill>
                  <a:latin typeface="Aileron"/>
                </a:rPr>
                <a:t>) e o </a:t>
              </a:r>
              <a:r>
                <a:rPr lang="en-US" sz="4800" spc="146" dirty="0" err="1">
                  <a:solidFill>
                    <a:srgbClr val="191919"/>
                  </a:solidFill>
                  <a:latin typeface="Aileron"/>
                </a:rPr>
                <a:t>macrocosmo</a:t>
              </a:r>
              <a:r>
                <a:rPr lang="en-US" sz="4800" spc="146" dirty="0">
                  <a:solidFill>
                    <a:srgbClr val="191919"/>
                  </a:solidFill>
                  <a:latin typeface="Aileron"/>
                </a:rPr>
                <a:t> (Deus) é </a:t>
              </a:r>
              <a:r>
                <a:rPr lang="en-US" sz="4800" spc="146" dirty="0" err="1">
                  <a:solidFill>
                    <a:srgbClr val="191919"/>
                  </a:solidFill>
                  <a:latin typeface="Aileron"/>
                </a:rPr>
                <a:t>desfeita</a:t>
              </a:r>
              <a:r>
                <a:rPr lang="en-US" sz="4800" spc="146" dirty="0">
                  <a:solidFill>
                    <a:srgbClr val="191919"/>
                  </a:solidFill>
                  <a:latin typeface="Aileron"/>
                </a:rPr>
                <a:t> </a:t>
              </a:r>
              <a:r>
                <a:rPr lang="en-US" sz="4800" spc="146" dirty="0" err="1">
                  <a:solidFill>
                    <a:srgbClr val="191919"/>
                  </a:solidFill>
                  <a:latin typeface="Aileron"/>
                </a:rPr>
                <a:t>pela</a:t>
              </a:r>
              <a:r>
                <a:rPr lang="en-US" sz="4800" spc="146" dirty="0">
                  <a:solidFill>
                    <a:srgbClr val="191919"/>
                  </a:solidFill>
                  <a:latin typeface="Aileron"/>
                </a:rPr>
                <a:t> </a:t>
              </a:r>
              <a:r>
                <a:rPr lang="en-US" sz="4800" spc="146" dirty="0" err="1">
                  <a:solidFill>
                    <a:srgbClr val="191919"/>
                  </a:solidFill>
                  <a:latin typeface="Aileron"/>
                </a:rPr>
                <a:t>união</a:t>
              </a:r>
              <a:r>
                <a:rPr lang="en-US" sz="4800" spc="146" dirty="0">
                  <a:solidFill>
                    <a:srgbClr val="191919"/>
                  </a:solidFill>
                  <a:latin typeface="Aileron"/>
                </a:rPr>
                <a:t> de </a:t>
              </a:r>
              <a:r>
                <a:rPr lang="en-US" sz="4800" spc="146" dirty="0" err="1">
                  <a:solidFill>
                    <a:srgbClr val="191919"/>
                  </a:solidFill>
                  <a:latin typeface="Aileron"/>
                </a:rPr>
                <a:t>valores</a:t>
              </a:r>
              <a:r>
                <a:rPr lang="en-US" sz="4800" spc="146" dirty="0">
                  <a:solidFill>
                    <a:srgbClr val="191919"/>
                  </a:solidFill>
                  <a:latin typeface="Aileron"/>
                </a:rPr>
                <a:t> </a:t>
              </a:r>
              <a:r>
                <a:rPr lang="en-US" sz="4800" spc="146" dirty="0" err="1">
                  <a:solidFill>
                    <a:srgbClr val="191919"/>
                  </a:solidFill>
                  <a:latin typeface="Aileron"/>
                </a:rPr>
                <a:t>espirituais</a:t>
              </a:r>
              <a:r>
                <a:rPr lang="en-US" sz="4800" spc="146" dirty="0">
                  <a:solidFill>
                    <a:srgbClr val="191919"/>
                  </a:solidFill>
                  <a:latin typeface="Aileron"/>
                </a:rPr>
                <a:t>.</a:t>
              </a:r>
            </a:p>
            <a:p>
              <a:pPr>
                <a:lnSpc>
                  <a:spcPts val="7029"/>
                </a:lnSpc>
              </a:pPr>
              <a:endParaRPr/>
            </a:p>
            <a:p>
              <a:pPr>
                <a:lnSpc>
                  <a:spcPts val="7243"/>
                </a:lnSpc>
              </a:pPr>
              <a:endParaRPr/>
            </a:p>
            <a:p>
              <a:pPr>
                <a:lnSpc>
                  <a:spcPts val="7243"/>
                </a:lnSpc>
              </a:pPr>
              <a:endParaRPr/>
            </a:p>
            <a:p>
              <a:pPr>
                <a:lnSpc>
                  <a:spcPts val="7243"/>
                </a:lnSpc>
              </a:pPr>
              <a:endParaRPr/>
            </a:p>
            <a:p>
              <a:pPr>
                <a:lnSpc>
                  <a:spcPts val="7243"/>
                </a:lnSpc>
              </a:pPr>
              <a:endParaRPr/>
            </a:p>
            <a:p>
              <a:pPr>
                <a:lnSpc>
                  <a:spcPts val="7243"/>
                </a:lnSpc>
              </a:pPr>
              <a:endParaRPr/>
            </a:p>
            <a:p>
              <a:pPr>
                <a:lnSpc>
                  <a:spcPts val="5273"/>
                </a:lnSpc>
              </a:pPr>
              <a:endParaRPr/>
            </a:p>
            <a:p>
              <a:pPr>
                <a:lnSpc>
                  <a:spcPts val="5273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17551422"/>
              <a:ext cx="18377500" cy="79768"/>
            </a:xfrm>
            <a:prstGeom prst="rect">
              <a:avLst/>
            </a:prstGeom>
            <a:solidFill>
              <a:srgbClr val="191919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043657" y="495604"/>
            <a:ext cx="3461222" cy="3062102"/>
          </a:xfrm>
          <a:custGeom>
            <a:avLst/>
            <a:gdLst/>
            <a:ahLst/>
            <a:cxnLst/>
            <a:rect l="l" t="t" r="r" b="b"/>
            <a:pathLst>
              <a:path w="3461222" h="3062102">
                <a:moveTo>
                  <a:pt x="0" y="0"/>
                </a:moveTo>
                <a:lnTo>
                  <a:pt x="3461222" y="0"/>
                </a:lnTo>
                <a:lnTo>
                  <a:pt x="3461222" y="3062102"/>
                </a:lnTo>
                <a:lnTo>
                  <a:pt x="0" y="30621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009703" y="1256635"/>
            <a:ext cx="12846314" cy="9079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34"/>
              </a:lnSpc>
            </a:pP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Mateus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 22.37-39 - </a:t>
            </a: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Qual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 é o </a:t>
            </a: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grande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 </a:t>
            </a: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mandamentos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 </a:t>
            </a: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na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 lei?</a:t>
            </a:r>
          </a:p>
          <a:p>
            <a:pPr>
              <a:lnSpc>
                <a:spcPts val="5934"/>
              </a:lnSpc>
            </a:pPr>
            <a:endParaRPr/>
          </a:p>
          <a:p>
            <a:pPr>
              <a:lnSpc>
                <a:spcPts val="5934"/>
              </a:lnSpc>
            </a:pPr>
            <a:endParaRPr/>
          </a:p>
          <a:p>
            <a:pPr>
              <a:lnSpc>
                <a:spcPts val="5934"/>
              </a:lnSpc>
            </a:pPr>
            <a:endParaRPr/>
          </a:p>
          <a:p>
            <a:pPr>
              <a:lnSpc>
                <a:spcPts val="5934"/>
              </a:lnSpc>
            </a:pPr>
            <a:endParaRPr/>
          </a:p>
          <a:p>
            <a:pPr>
              <a:lnSpc>
                <a:spcPts val="5934"/>
              </a:lnSpc>
            </a:pPr>
            <a:endParaRPr/>
          </a:p>
          <a:p>
            <a:pPr>
              <a:lnSpc>
                <a:spcPts val="5934"/>
              </a:lnSpc>
            </a:pPr>
            <a:endParaRPr/>
          </a:p>
          <a:p>
            <a:pPr>
              <a:lnSpc>
                <a:spcPts val="5934"/>
              </a:lnSpc>
            </a:pPr>
            <a:endParaRPr/>
          </a:p>
          <a:p>
            <a:pPr>
              <a:lnSpc>
                <a:spcPts val="5934"/>
              </a:lnSpc>
            </a:pPr>
            <a:endParaRPr/>
          </a:p>
          <a:p>
            <a:pPr>
              <a:lnSpc>
                <a:spcPts val="5934"/>
              </a:lnSpc>
            </a:pPr>
            <a:endParaRPr/>
          </a:p>
          <a:p>
            <a:pPr>
              <a:lnSpc>
                <a:spcPts val="5934"/>
              </a:lnSpc>
            </a:pP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3" y="0"/>
            <a:ext cx="538442" cy="10287000"/>
          </a:xfrm>
          <a:prstGeom prst="rect">
            <a:avLst/>
          </a:prstGeom>
          <a:solidFill>
            <a:srgbClr val="37C9EF"/>
          </a:solidFill>
        </p:spPr>
      </p:sp>
      <p:grpSp>
        <p:nvGrpSpPr>
          <p:cNvPr id="4" name="Group 4"/>
          <p:cNvGrpSpPr/>
          <p:nvPr/>
        </p:nvGrpSpPr>
        <p:grpSpPr>
          <a:xfrm>
            <a:off x="3058394" y="3105970"/>
            <a:ext cx="15229608" cy="12276086"/>
            <a:chOff x="0" y="-38100"/>
            <a:chExt cx="20306142" cy="16368118"/>
          </a:xfrm>
        </p:grpSpPr>
        <p:sp>
          <p:nvSpPr>
            <p:cNvPr id="5" name="TextBox 5"/>
            <p:cNvSpPr txBox="1"/>
            <p:nvPr/>
          </p:nvSpPr>
          <p:spPr>
            <a:xfrm>
              <a:off x="0" y="-38100"/>
              <a:ext cx="20306142" cy="113535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79"/>
                </a:lnSpc>
              </a:pP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    O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texto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em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estudo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não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está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falando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a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respeito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dos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valores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espirituais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,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mas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dos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deveres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que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temos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para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com o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nosso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próximo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. A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parábola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do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bom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samaritano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(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Lc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10.30)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retrata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fielmente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os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objetivos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da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lei. O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bom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samaritano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não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teve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de “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assimilar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”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os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valores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espirituais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do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moribundo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,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que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estava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inconsciente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quando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recebeu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a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ajuda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de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que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tanto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precisava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</a:t>
              </a:r>
            </a:p>
            <a:p>
              <a:pPr>
                <a:lnSpc>
                  <a:spcPts val="4679"/>
                </a:lnSpc>
              </a:pP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(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Lc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10.25-37).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Por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outro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lado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, Jesus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também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está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se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referindo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àqueles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que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não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vivem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de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acordo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com as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Escrituras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. O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próprio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Senhor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será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o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juiz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que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deliberará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contra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os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ímpios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(Mt 5.43-44).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Embora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Deus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ame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o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mundo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(Jo 3.16),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condenará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aqueles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que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rejeitam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sua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provisão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de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salvação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em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Jesus Cristo (</a:t>
              </a:r>
              <a:r>
                <a:rPr lang="en-US" sz="3600" spc="107" dirty="0" err="1">
                  <a:solidFill>
                    <a:srgbClr val="191919"/>
                  </a:solidFill>
                  <a:latin typeface="Aileron Ultra-Bold"/>
                </a:rPr>
                <a:t>Ap</a:t>
              </a:r>
              <a:r>
                <a:rPr lang="en-US" sz="3600" spc="107" dirty="0">
                  <a:solidFill>
                    <a:srgbClr val="191919"/>
                  </a:solidFill>
                  <a:latin typeface="Aileron Ultra-Bold"/>
                </a:rPr>
                <a:t> 20.11-15).</a:t>
              </a:r>
            </a:p>
            <a:p>
              <a:pPr>
                <a:lnSpc>
                  <a:spcPts val="4679"/>
                </a:lnSpc>
              </a:pPr>
              <a:endParaRPr/>
            </a:p>
            <a:p>
              <a:pPr>
                <a:lnSpc>
                  <a:spcPts val="4679"/>
                </a:lnSpc>
              </a:pPr>
              <a:endParaRPr/>
            </a:p>
            <a:p>
              <a:pPr>
                <a:lnSpc>
                  <a:spcPts val="5202"/>
                </a:lnSpc>
              </a:pPr>
              <a:endParaRPr/>
            </a:p>
            <a:p>
              <a:pPr>
                <a:lnSpc>
                  <a:spcPts val="105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16251339"/>
              <a:ext cx="20306142" cy="78679"/>
            </a:xfrm>
            <a:prstGeom prst="rect">
              <a:avLst/>
            </a:prstGeom>
            <a:solidFill>
              <a:srgbClr val="191919"/>
            </a:solidFill>
          </p:spPr>
        </p:sp>
      </p:grpSp>
      <p:sp>
        <p:nvSpPr>
          <p:cNvPr id="7" name="Freeform 7"/>
          <p:cNvSpPr/>
          <p:nvPr/>
        </p:nvSpPr>
        <p:spPr>
          <a:xfrm rot="-2376086">
            <a:off x="738600" y="1061497"/>
            <a:ext cx="3198928" cy="2124479"/>
          </a:xfrm>
          <a:custGeom>
            <a:avLst/>
            <a:gdLst/>
            <a:ahLst/>
            <a:cxnLst/>
            <a:rect l="l" t="t" r="r" b="b"/>
            <a:pathLst>
              <a:path w="3198928" h="2124479">
                <a:moveTo>
                  <a:pt x="0" y="0"/>
                </a:moveTo>
                <a:lnTo>
                  <a:pt x="3198928" y="0"/>
                </a:lnTo>
                <a:lnTo>
                  <a:pt x="3198928" y="2124479"/>
                </a:lnTo>
                <a:lnTo>
                  <a:pt x="0" y="21244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0652" b="-20652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591712" y="1263642"/>
            <a:ext cx="19821824" cy="2026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91"/>
              </a:lnSpc>
            </a:pPr>
            <a:r>
              <a:rPr lang="en-US" sz="6400" spc="384" dirty="0" err="1">
                <a:solidFill>
                  <a:srgbClr val="191919"/>
                </a:solidFill>
                <a:latin typeface="Aileron Bold"/>
              </a:rPr>
              <a:t>Resposta</a:t>
            </a:r>
            <a:r>
              <a:rPr lang="en-US" sz="6400" spc="384" dirty="0">
                <a:solidFill>
                  <a:srgbClr val="191919"/>
                </a:solidFill>
                <a:latin typeface="Aileron Bold"/>
              </a:rPr>
              <a:t> </a:t>
            </a:r>
            <a:r>
              <a:rPr lang="en-US" sz="6400" spc="384" dirty="0" err="1">
                <a:solidFill>
                  <a:srgbClr val="191919"/>
                </a:solidFill>
                <a:latin typeface="Aileron Bold"/>
              </a:rPr>
              <a:t>Apologética</a:t>
            </a:r>
            <a:endParaRPr lang="en-US" sz="6400" spc="384" dirty="0">
              <a:solidFill>
                <a:srgbClr val="191919"/>
              </a:solidFill>
              <a:latin typeface="Aileron Bold"/>
            </a:endParaRPr>
          </a:p>
          <a:p>
            <a:pPr>
              <a:lnSpc>
                <a:spcPts val="7891"/>
              </a:lnSpc>
            </a:pP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2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00301" y="419102"/>
            <a:ext cx="8995954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30"/>
              </a:lnSpc>
              <a:spcBef>
                <a:spcPct val="0"/>
              </a:spcBef>
            </a:pPr>
            <a:r>
              <a:rPr lang="en-US" sz="7100" spc="71" dirty="0">
                <a:solidFill>
                  <a:srgbClr val="FFFFFF"/>
                </a:solidFill>
                <a:latin typeface="Aileron Bold"/>
              </a:rPr>
              <a:t>MATEUS 22.1-46</a:t>
            </a:r>
          </a:p>
        </p:txBody>
      </p:sp>
      <p:sp>
        <p:nvSpPr>
          <p:cNvPr id="3" name="AutoShape 3"/>
          <p:cNvSpPr/>
          <p:nvPr/>
        </p:nvSpPr>
        <p:spPr>
          <a:xfrm>
            <a:off x="7601844" y="2118745"/>
            <a:ext cx="3434324" cy="7889657"/>
          </a:xfrm>
          <a:prstGeom prst="rect">
            <a:avLst/>
          </a:prstGeom>
          <a:solidFill>
            <a:srgbClr val="B2DFEA"/>
          </a:solidFill>
        </p:spPr>
      </p:sp>
      <p:sp>
        <p:nvSpPr>
          <p:cNvPr id="4" name="AutoShape 4"/>
          <p:cNvSpPr/>
          <p:nvPr/>
        </p:nvSpPr>
        <p:spPr>
          <a:xfrm>
            <a:off x="4018758" y="2118745"/>
            <a:ext cx="3434324" cy="7889657"/>
          </a:xfrm>
          <a:prstGeom prst="rect">
            <a:avLst/>
          </a:prstGeom>
          <a:solidFill>
            <a:srgbClr val="86EAE9"/>
          </a:solidFill>
        </p:spPr>
      </p:sp>
      <p:sp>
        <p:nvSpPr>
          <p:cNvPr id="5" name="AutoShape 5"/>
          <p:cNvSpPr/>
          <p:nvPr/>
        </p:nvSpPr>
        <p:spPr>
          <a:xfrm>
            <a:off x="382694" y="2118745"/>
            <a:ext cx="3566868" cy="7889657"/>
          </a:xfrm>
          <a:prstGeom prst="rect">
            <a:avLst/>
          </a:prstGeom>
          <a:solidFill>
            <a:srgbClr val="37C9EF"/>
          </a:solidFill>
        </p:spPr>
      </p:sp>
      <p:sp>
        <p:nvSpPr>
          <p:cNvPr id="6" name="AutoShape 6"/>
          <p:cNvSpPr/>
          <p:nvPr/>
        </p:nvSpPr>
        <p:spPr>
          <a:xfrm>
            <a:off x="382694" y="4474174"/>
            <a:ext cx="3566868" cy="5534228"/>
          </a:xfrm>
          <a:prstGeom prst="rect">
            <a:avLst/>
          </a:prstGeom>
          <a:solidFill>
            <a:srgbClr val="2C92D5">
              <a:alpha val="60000"/>
            </a:srgbClr>
          </a:solidFill>
        </p:spPr>
      </p:sp>
      <p:sp>
        <p:nvSpPr>
          <p:cNvPr id="7" name="TextBox 7"/>
          <p:cNvSpPr txBox="1"/>
          <p:nvPr/>
        </p:nvSpPr>
        <p:spPr>
          <a:xfrm>
            <a:off x="510931" y="2940977"/>
            <a:ext cx="3310402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82"/>
              </a:lnSpc>
              <a:spcBef>
                <a:spcPct val="0"/>
              </a:spcBef>
            </a:pPr>
            <a:r>
              <a:rPr lang="en-US" sz="3900" spc="39" dirty="0" err="1">
                <a:solidFill>
                  <a:srgbClr val="191919"/>
                </a:solidFill>
                <a:latin typeface="Aileron Heavy"/>
              </a:rPr>
              <a:t>Vers</a:t>
            </a:r>
            <a:r>
              <a:rPr lang="en-US" sz="3900" spc="39" dirty="0">
                <a:solidFill>
                  <a:srgbClr val="191919"/>
                </a:solidFill>
                <a:latin typeface="Aileron Heavy"/>
              </a:rPr>
              <a:t>. 1-14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82694" y="5109260"/>
            <a:ext cx="3521264" cy="4296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75"/>
              </a:lnSpc>
            </a:pPr>
            <a:r>
              <a:rPr lang="en-US" sz="4600" spc="229" dirty="0">
                <a:solidFill>
                  <a:srgbClr val="191919"/>
                </a:solidFill>
                <a:latin typeface="Aileron Bold"/>
              </a:rPr>
              <a:t>A </a:t>
            </a:r>
          </a:p>
          <a:p>
            <a:pPr algn="ctr">
              <a:lnSpc>
                <a:spcPts val="6875"/>
              </a:lnSpc>
            </a:pPr>
            <a:r>
              <a:rPr lang="en-US" sz="4600" spc="229" dirty="0" err="1">
                <a:solidFill>
                  <a:srgbClr val="191919"/>
                </a:solidFill>
                <a:latin typeface="Aileron Bold"/>
              </a:rPr>
              <a:t>parábola</a:t>
            </a:r>
            <a:r>
              <a:rPr lang="en-US" sz="4600" spc="229" dirty="0">
                <a:solidFill>
                  <a:srgbClr val="191919"/>
                </a:solidFill>
                <a:latin typeface="Aileron Bold"/>
              </a:rPr>
              <a:t> </a:t>
            </a:r>
            <a:r>
              <a:rPr lang="en-US" sz="4600" spc="229" dirty="0" err="1">
                <a:solidFill>
                  <a:srgbClr val="191919"/>
                </a:solidFill>
                <a:latin typeface="Aileron Bold"/>
              </a:rPr>
              <a:t>da</a:t>
            </a:r>
            <a:r>
              <a:rPr lang="en-US" sz="4600" spc="229" dirty="0">
                <a:solidFill>
                  <a:srgbClr val="191919"/>
                </a:solidFill>
                <a:latin typeface="Aileron Bold"/>
              </a:rPr>
              <a:t> </a:t>
            </a:r>
            <a:r>
              <a:rPr lang="en-US" sz="4600" spc="229" dirty="0" err="1">
                <a:solidFill>
                  <a:srgbClr val="191919"/>
                </a:solidFill>
                <a:latin typeface="Aileron Bold"/>
              </a:rPr>
              <a:t>festa</a:t>
            </a:r>
            <a:r>
              <a:rPr lang="en-US" sz="4600" spc="229" dirty="0">
                <a:solidFill>
                  <a:srgbClr val="191919"/>
                </a:solidFill>
                <a:latin typeface="Aileron Bold"/>
              </a:rPr>
              <a:t> </a:t>
            </a:r>
          </a:p>
          <a:p>
            <a:pPr algn="ctr">
              <a:lnSpc>
                <a:spcPts val="6425"/>
              </a:lnSpc>
            </a:pPr>
            <a:r>
              <a:rPr lang="en-US" sz="4300" spc="214" dirty="0">
                <a:solidFill>
                  <a:srgbClr val="191919"/>
                </a:solidFill>
                <a:latin typeface="Aileron Bold"/>
              </a:rPr>
              <a:t>de </a:t>
            </a:r>
            <a:r>
              <a:rPr lang="en-US" sz="4300" spc="214" dirty="0" err="1">
                <a:solidFill>
                  <a:srgbClr val="191919"/>
                </a:solidFill>
                <a:latin typeface="Aileron Bold"/>
              </a:rPr>
              <a:t>casamento</a:t>
            </a:r>
            <a:endParaRPr lang="en-US" sz="4300" spc="214" dirty="0">
              <a:solidFill>
                <a:srgbClr val="191919"/>
              </a:solidFill>
              <a:latin typeface="Aileron Bold"/>
            </a:endParaRPr>
          </a:p>
        </p:txBody>
      </p:sp>
      <p:grpSp>
        <p:nvGrpSpPr>
          <p:cNvPr id="9" name="Group 9"/>
          <p:cNvGrpSpPr/>
          <p:nvPr/>
        </p:nvGrpSpPr>
        <p:grpSpPr>
          <a:xfrm rot="-2700000">
            <a:off x="1789031" y="3899956"/>
            <a:ext cx="893666" cy="824309"/>
            <a:chOff x="0" y="0"/>
            <a:chExt cx="10012040" cy="923500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012040" cy="9235008"/>
            </a:xfrm>
            <a:custGeom>
              <a:avLst/>
              <a:gdLst/>
              <a:ahLst/>
              <a:cxnLst/>
              <a:rect l="l" t="t" r="r" b="b"/>
              <a:pathLst>
                <a:path w="10012040" h="9235008">
                  <a:moveTo>
                    <a:pt x="10012040" y="9235008"/>
                  </a:moveTo>
                  <a:lnTo>
                    <a:pt x="0" y="92350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C9EF"/>
            </a:solidFill>
          </p:spPr>
        </p:sp>
      </p:grpSp>
      <p:sp>
        <p:nvSpPr>
          <p:cNvPr id="11" name="AutoShape 11"/>
          <p:cNvSpPr/>
          <p:nvPr/>
        </p:nvSpPr>
        <p:spPr>
          <a:xfrm>
            <a:off x="4018758" y="4474174"/>
            <a:ext cx="3434324" cy="5534228"/>
          </a:xfrm>
          <a:prstGeom prst="rect">
            <a:avLst/>
          </a:prstGeom>
          <a:solidFill>
            <a:srgbClr val="2C92D5">
              <a:alpha val="60000"/>
            </a:srgbClr>
          </a:solidFill>
        </p:spPr>
      </p:sp>
      <p:grpSp>
        <p:nvGrpSpPr>
          <p:cNvPr id="12" name="Group 12"/>
          <p:cNvGrpSpPr/>
          <p:nvPr/>
        </p:nvGrpSpPr>
        <p:grpSpPr>
          <a:xfrm rot="-2700000">
            <a:off x="5295470" y="3852674"/>
            <a:ext cx="1035136" cy="777128"/>
            <a:chOff x="0" y="0"/>
            <a:chExt cx="9799387" cy="735689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799387" cy="7356894"/>
            </a:xfrm>
            <a:custGeom>
              <a:avLst/>
              <a:gdLst/>
              <a:ahLst/>
              <a:cxnLst/>
              <a:rect l="l" t="t" r="r" b="b"/>
              <a:pathLst>
                <a:path w="9799387" h="7356894">
                  <a:moveTo>
                    <a:pt x="9799387" y="7356894"/>
                  </a:moveTo>
                  <a:lnTo>
                    <a:pt x="0" y="73568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EAE9"/>
            </a:solidFill>
          </p:spPr>
        </p:sp>
      </p:grpSp>
      <p:sp>
        <p:nvSpPr>
          <p:cNvPr id="14" name="AutoShape 14"/>
          <p:cNvSpPr/>
          <p:nvPr/>
        </p:nvSpPr>
        <p:spPr>
          <a:xfrm>
            <a:off x="7601844" y="4474174"/>
            <a:ext cx="3434324" cy="5534228"/>
          </a:xfrm>
          <a:prstGeom prst="rect">
            <a:avLst/>
          </a:prstGeom>
          <a:solidFill>
            <a:srgbClr val="2C92D5">
              <a:alpha val="60000"/>
            </a:srgbClr>
          </a:solidFill>
        </p:spPr>
      </p:sp>
      <p:grpSp>
        <p:nvGrpSpPr>
          <p:cNvPr id="15" name="Group 15"/>
          <p:cNvGrpSpPr/>
          <p:nvPr/>
        </p:nvGrpSpPr>
        <p:grpSpPr>
          <a:xfrm rot="-2700000">
            <a:off x="8768477" y="3878681"/>
            <a:ext cx="954314" cy="745403"/>
            <a:chOff x="0" y="0"/>
            <a:chExt cx="9034261" cy="70565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034260" cy="7056551"/>
            </a:xfrm>
            <a:custGeom>
              <a:avLst/>
              <a:gdLst/>
              <a:ahLst/>
              <a:cxnLst/>
              <a:rect l="l" t="t" r="r" b="b"/>
              <a:pathLst>
                <a:path w="9034260" h="7056551">
                  <a:moveTo>
                    <a:pt x="9034260" y="7056551"/>
                  </a:moveTo>
                  <a:lnTo>
                    <a:pt x="0" y="70565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DFEA"/>
            </a:solidFill>
          </p:spPr>
        </p:sp>
      </p:grpSp>
      <p:sp>
        <p:nvSpPr>
          <p:cNvPr id="17" name="AutoShape 17"/>
          <p:cNvSpPr/>
          <p:nvPr/>
        </p:nvSpPr>
        <p:spPr>
          <a:xfrm>
            <a:off x="14654824" y="2118745"/>
            <a:ext cx="3434324" cy="788965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8" name="AutoShape 18"/>
          <p:cNvSpPr/>
          <p:nvPr/>
        </p:nvSpPr>
        <p:spPr>
          <a:xfrm>
            <a:off x="14632459" y="4474174"/>
            <a:ext cx="3495166" cy="5534228"/>
          </a:xfrm>
          <a:prstGeom prst="rect">
            <a:avLst/>
          </a:prstGeom>
          <a:solidFill>
            <a:srgbClr val="2C92D5">
              <a:alpha val="60000"/>
            </a:srgbClr>
          </a:solidFill>
        </p:spPr>
      </p:sp>
      <p:grpSp>
        <p:nvGrpSpPr>
          <p:cNvPr id="19" name="Group 19"/>
          <p:cNvGrpSpPr/>
          <p:nvPr/>
        </p:nvGrpSpPr>
        <p:grpSpPr>
          <a:xfrm rot="-2893341">
            <a:off x="15952883" y="3841867"/>
            <a:ext cx="954314" cy="822382"/>
            <a:chOff x="0" y="0"/>
            <a:chExt cx="9034261" cy="7785298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034260" cy="7785298"/>
            </a:xfrm>
            <a:custGeom>
              <a:avLst/>
              <a:gdLst/>
              <a:ahLst/>
              <a:cxnLst/>
              <a:rect l="l" t="t" r="r" b="b"/>
              <a:pathLst>
                <a:path w="9034260" h="7785298">
                  <a:moveTo>
                    <a:pt x="9034260" y="7785298"/>
                  </a:moveTo>
                  <a:lnTo>
                    <a:pt x="0" y="77852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4076617" y="2959286"/>
            <a:ext cx="3296966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4"/>
              </a:lnSpc>
              <a:spcBef>
                <a:spcPct val="0"/>
              </a:spcBef>
            </a:pPr>
            <a:r>
              <a:rPr lang="en-US" sz="3900" spc="37" dirty="0" err="1">
                <a:solidFill>
                  <a:srgbClr val="191919"/>
                </a:solidFill>
                <a:latin typeface="Aileron Heavy"/>
              </a:rPr>
              <a:t>Vers</a:t>
            </a:r>
            <a:r>
              <a:rPr lang="en-US" sz="3900" spc="37" dirty="0">
                <a:solidFill>
                  <a:srgbClr val="191919"/>
                </a:solidFill>
                <a:latin typeface="Aileron Heavy"/>
              </a:rPr>
              <a:t>. 15-22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631736" y="2968240"/>
            <a:ext cx="3345552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25"/>
              </a:lnSpc>
              <a:spcBef>
                <a:spcPct val="0"/>
              </a:spcBef>
            </a:pPr>
            <a:r>
              <a:rPr lang="en-US" sz="3700" spc="37" dirty="0" err="1">
                <a:solidFill>
                  <a:srgbClr val="191919"/>
                </a:solidFill>
                <a:latin typeface="Aileron Heavy"/>
              </a:rPr>
              <a:t>Vers</a:t>
            </a:r>
            <a:r>
              <a:rPr lang="en-US" sz="3700" spc="37" dirty="0">
                <a:solidFill>
                  <a:srgbClr val="191919"/>
                </a:solidFill>
                <a:latin typeface="Aileron Heavy"/>
              </a:rPr>
              <a:t>. 23-33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593915" y="2944597"/>
            <a:ext cx="3418798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25"/>
              </a:lnSpc>
              <a:spcBef>
                <a:spcPct val="0"/>
              </a:spcBef>
            </a:pPr>
            <a:r>
              <a:rPr lang="en-US" sz="3700" spc="37" dirty="0" err="1">
                <a:solidFill>
                  <a:srgbClr val="191919"/>
                </a:solidFill>
                <a:latin typeface="Aileron Heavy"/>
              </a:rPr>
              <a:t>Vers</a:t>
            </a:r>
            <a:r>
              <a:rPr lang="en-US" sz="3700" spc="37" dirty="0">
                <a:solidFill>
                  <a:srgbClr val="191919"/>
                </a:solidFill>
                <a:latin typeface="Aileron Heavy"/>
              </a:rPr>
              <a:t>. 41-46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076617" y="5099736"/>
            <a:ext cx="3613098" cy="3744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27"/>
              </a:lnSpc>
            </a:pP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A </a:t>
            </a:r>
          </a:p>
          <a:p>
            <a:pPr algn="ctr">
              <a:lnSpc>
                <a:spcPts val="7327"/>
              </a:lnSpc>
            </a:pPr>
            <a:r>
              <a:rPr lang="en-US" sz="4800" spc="245" dirty="0" err="1">
                <a:solidFill>
                  <a:srgbClr val="191919"/>
                </a:solidFill>
                <a:latin typeface="Aileron Bold"/>
              </a:rPr>
              <a:t>questão</a:t>
            </a: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 </a:t>
            </a:r>
          </a:p>
          <a:p>
            <a:pPr algn="ctr">
              <a:lnSpc>
                <a:spcPts val="7327"/>
              </a:lnSpc>
            </a:pP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do </a:t>
            </a:r>
          </a:p>
          <a:p>
            <a:pPr algn="ctr">
              <a:lnSpc>
                <a:spcPts val="7327"/>
              </a:lnSpc>
            </a:pPr>
            <a:r>
              <a:rPr lang="en-US" sz="4800" spc="245" dirty="0" err="1">
                <a:solidFill>
                  <a:srgbClr val="191919"/>
                </a:solidFill>
                <a:latin typeface="Aileron Bold"/>
              </a:rPr>
              <a:t>imposto</a:t>
            </a:r>
            <a:endParaRPr lang="en-US" sz="4800" spc="245" dirty="0">
              <a:solidFill>
                <a:srgbClr val="191919"/>
              </a:solidFill>
              <a:latin typeface="Aileron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7489051" y="5099737"/>
            <a:ext cx="3613098" cy="4680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27"/>
              </a:lnSpc>
            </a:pP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Os </a:t>
            </a:r>
          </a:p>
          <a:p>
            <a:pPr algn="ctr">
              <a:lnSpc>
                <a:spcPts val="7327"/>
              </a:lnSpc>
            </a:pPr>
            <a:r>
              <a:rPr lang="en-US" sz="4800" spc="245" dirty="0" err="1">
                <a:solidFill>
                  <a:srgbClr val="191919"/>
                </a:solidFill>
                <a:latin typeface="Aileron Bold"/>
              </a:rPr>
              <a:t>saduceus</a:t>
            </a: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 </a:t>
            </a:r>
          </a:p>
          <a:p>
            <a:pPr algn="ctr">
              <a:lnSpc>
                <a:spcPts val="7327"/>
              </a:lnSpc>
            </a:pP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e a </a:t>
            </a:r>
          </a:p>
          <a:p>
            <a:pPr algn="ctr">
              <a:lnSpc>
                <a:spcPts val="7327"/>
              </a:lnSpc>
            </a:pPr>
            <a:r>
              <a:rPr lang="en-US" sz="4800" spc="245" dirty="0" err="1">
                <a:solidFill>
                  <a:srgbClr val="191919"/>
                </a:solidFill>
                <a:latin typeface="Aileron Bold"/>
              </a:rPr>
              <a:t>ressur</a:t>
            </a: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-</a:t>
            </a:r>
          </a:p>
          <a:p>
            <a:pPr algn="ctr">
              <a:lnSpc>
                <a:spcPts val="7327"/>
              </a:lnSpc>
            </a:pPr>
            <a:r>
              <a:rPr lang="en-US" sz="4800" spc="245" dirty="0" err="1">
                <a:solidFill>
                  <a:srgbClr val="191919"/>
                </a:solidFill>
                <a:latin typeface="Aileron Bold"/>
              </a:rPr>
              <a:t>reição</a:t>
            </a:r>
            <a:endParaRPr lang="en-US" sz="4800" spc="245" dirty="0">
              <a:solidFill>
                <a:srgbClr val="191919"/>
              </a:solidFill>
              <a:latin typeface="Aileron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4511711" y="5214036"/>
            <a:ext cx="3613098" cy="3744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27"/>
              </a:lnSpc>
            </a:pP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O Cristo, </a:t>
            </a:r>
          </a:p>
          <a:p>
            <a:pPr algn="ctr">
              <a:lnSpc>
                <a:spcPts val="7327"/>
              </a:lnSpc>
            </a:pPr>
            <a:r>
              <a:rPr lang="en-US" sz="4800" spc="245" dirty="0" err="1">
                <a:solidFill>
                  <a:srgbClr val="191919"/>
                </a:solidFill>
                <a:latin typeface="Aileron Bold"/>
              </a:rPr>
              <a:t>Filho</a:t>
            </a: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 </a:t>
            </a:r>
          </a:p>
          <a:p>
            <a:pPr algn="ctr">
              <a:lnSpc>
                <a:spcPts val="7327"/>
              </a:lnSpc>
            </a:pP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de </a:t>
            </a:r>
          </a:p>
          <a:p>
            <a:pPr algn="ctr">
              <a:lnSpc>
                <a:spcPts val="7327"/>
              </a:lnSpc>
            </a:pPr>
            <a:r>
              <a:rPr lang="en-US" sz="4800" spc="245" dirty="0" err="1">
                <a:solidFill>
                  <a:srgbClr val="191919"/>
                </a:solidFill>
                <a:latin typeface="Aileron Bold"/>
              </a:rPr>
              <a:t>Davi</a:t>
            </a:r>
            <a:endParaRPr lang="en-US" sz="4800" spc="245" dirty="0">
              <a:solidFill>
                <a:srgbClr val="191919"/>
              </a:solidFill>
              <a:latin typeface="Aileron Bold"/>
            </a:endParaRPr>
          </a:p>
        </p:txBody>
      </p:sp>
      <p:sp>
        <p:nvSpPr>
          <p:cNvPr id="27" name="AutoShape 27"/>
          <p:cNvSpPr/>
          <p:nvPr/>
        </p:nvSpPr>
        <p:spPr>
          <a:xfrm>
            <a:off x="11145872" y="2118745"/>
            <a:ext cx="3434324" cy="7889657"/>
          </a:xfrm>
          <a:prstGeom prst="rect">
            <a:avLst/>
          </a:prstGeom>
          <a:solidFill>
            <a:srgbClr val="DBDAD9"/>
          </a:solidFill>
        </p:spPr>
      </p:sp>
      <p:sp>
        <p:nvSpPr>
          <p:cNvPr id="28" name="AutoShape 28"/>
          <p:cNvSpPr/>
          <p:nvPr/>
        </p:nvSpPr>
        <p:spPr>
          <a:xfrm>
            <a:off x="11145872" y="4509910"/>
            <a:ext cx="3434324" cy="5534228"/>
          </a:xfrm>
          <a:prstGeom prst="rect">
            <a:avLst/>
          </a:prstGeom>
          <a:solidFill>
            <a:srgbClr val="8FB2E2">
              <a:alpha val="60000"/>
            </a:srgbClr>
          </a:solidFill>
        </p:spPr>
      </p:sp>
      <p:grpSp>
        <p:nvGrpSpPr>
          <p:cNvPr id="29" name="Group 29"/>
          <p:cNvGrpSpPr/>
          <p:nvPr/>
        </p:nvGrpSpPr>
        <p:grpSpPr>
          <a:xfrm rot="-2852166">
            <a:off x="12513687" y="3976659"/>
            <a:ext cx="954314" cy="747100"/>
            <a:chOff x="0" y="0"/>
            <a:chExt cx="9034261" cy="7072614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9034260" cy="7072614"/>
            </a:xfrm>
            <a:custGeom>
              <a:avLst/>
              <a:gdLst/>
              <a:ahLst/>
              <a:cxnLst/>
              <a:rect l="l" t="t" r="r" b="b"/>
              <a:pathLst>
                <a:path w="9034260" h="7072614">
                  <a:moveTo>
                    <a:pt x="9034260" y="7072614"/>
                  </a:moveTo>
                  <a:lnTo>
                    <a:pt x="0" y="7072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AD9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11102144" y="3009499"/>
            <a:ext cx="3345552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25"/>
              </a:lnSpc>
              <a:spcBef>
                <a:spcPct val="0"/>
              </a:spcBef>
            </a:pPr>
            <a:r>
              <a:rPr lang="en-US" sz="3700" spc="37" dirty="0" err="1">
                <a:solidFill>
                  <a:srgbClr val="191919"/>
                </a:solidFill>
                <a:latin typeface="Aileron Heavy"/>
              </a:rPr>
              <a:t>Vers</a:t>
            </a:r>
            <a:r>
              <a:rPr lang="en-US" sz="3700" spc="37" dirty="0">
                <a:solidFill>
                  <a:srgbClr val="191919"/>
                </a:solidFill>
                <a:latin typeface="Aileron Heavy"/>
              </a:rPr>
              <a:t>. 34-40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1252951" y="5206458"/>
            <a:ext cx="3613098" cy="3744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27"/>
              </a:lnSpc>
            </a:pP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O </a:t>
            </a:r>
          </a:p>
          <a:p>
            <a:pPr algn="ctr">
              <a:lnSpc>
                <a:spcPts val="7327"/>
              </a:lnSpc>
            </a:pPr>
            <a:r>
              <a:rPr lang="en-US" sz="4800" spc="245" dirty="0" err="1">
                <a:solidFill>
                  <a:srgbClr val="191919"/>
                </a:solidFill>
                <a:latin typeface="Aileron Bold"/>
              </a:rPr>
              <a:t>grande</a:t>
            </a: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 </a:t>
            </a:r>
            <a:r>
              <a:rPr lang="en-US" sz="4800" spc="245" dirty="0" err="1">
                <a:solidFill>
                  <a:srgbClr val="191919"/>
                </a:solidFill>
                <a:latin typeface="Aileron Bold"/>
              </a:rPr>
              <a:t>manda</a:t>
            </a: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-</a:t>
            </a:r>
          </a:p>
          <a:p>
            <a:pPr algn="ctr">
              <a:lnSpc>
                <a:spcPts val="7327"/>
              </a:lnSpc>
            </a:pPr>
            <a:r>
              <a:rPr lang="en-US" sz="4800" spc="245" dirty="0" err="1">
                <a:solidFill>
                  <a:srgbClr val="191919"/>
                </a:solidFill>
                <a:latin typeface="Aileron Bold"/>
              </a:rPr>
              <a:t>mento</a:t>
            </a:r>
            <a:endParaRPr lang="en-US" sz="4800" spc="245" dirty="0">
              <a:solidFill>
                <a:srgbClr val="191919"/>
              </a:solidFill>
              <a:latin typeface="Aileron Bold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DF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096349" y="1267590"/>
            <a:ext cx="12511214" cy="1911774"/>
          </a:xfrm>
          <a:prstGeom prst="rect">
            <a:avLst/>
          </a:prstGeom>
          <a:solidFill>
            <a:srgbClr val="01B5DB">
              <a:alpha val="29804"/>
            </a:srgbClr>
          </a:solidFill>
        </p:spPr>
      </p:sp>
      <p:sp>
        <p:nvSpPr>
          <p:cNvPr id="3" name="AutoShape 3"/>
          <p:cNvSpPr/>
          <p:nvPr/>
        </p:nvSpPr>
        <p:spPr>
          <a:xfrm>
            <a:off x="5096349" y="1267590"/>
            <a:ext cx="5552350" cy="1911774"/>
          </a:xfrm>
          <a:prstGeom prst="rect">
            <a:avLst/>
          </a:prstGeom>
          <a:solidFill>
            <a:srgbClr val="01B5DB"/>
          </a:solidFill>
        </p:spPr>
      </p:sp>
      <p:grpSp>
        <p:nvGrpSpPr>
          <p:cNvPr id="4" name="Group 4"/>
          <p:cNvGrpSpPr/>
          <p:nvPr/>
        </p:nvGrpSpPr>
        <p:grpSpPr>
          <a:xfrm rot="-8100000">
            <a:off x="9967590" y="1548107"/>
            <a:ext cx="1352912" cy="1350746"/>
            <a:chOff x="0" y="0"/>
            <a:chExt cx="6350000" cy="63398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B5DB"/>
            </a:solidFill>
          </p:spPr>
        </p:sp>
      </p:grpSp>
      <p:sp>
        <p:nvSpPr>
          <p:cNvPr id="6" name="AutoShape 6"/>
          <p:cNvSpPr/>
          <p:nvPr/>
        </p:nvSpPr>
        <p:spPr>
          <a:xfrm>
            <a:off x="5096349" y="3212301"/>
            <a:ext cx="12511214" cy="1911774"/>
          </a:xfrm>
          <a:prstGeom prst="rect">
            <a:avLst/>
          </a:prstGeom>
          <a:solidFill>
            <a:srgbClr val="2C92D5">
              <a:alpha val="29804"/>
            </a:srgbClr>
          </a:solidFill>
        </p:spPr>
      </p:sp>
      <p:sp>
        <p:nvSpPr>
          <p:cNvPr id="7" name="AutoShape 7"/>
          <p:cNvSpPr/>
          <p:nvPr/>
        </p:nvSpPr>
        <p:spPr>
          <a:xfrm>
            <a:off x="5096349" y="3212301"/>
            <a:ext cx="5552350" cy="1911774"/>
          </a:xfrm>
          <a:prstGeom prst="rect">
            <a:avLst/>
          </a:prstGeom>
          <a:solidFill>
            <a:srgbClr val="2C92D5"/>
          </a:solidFill>
        </p:spPr>
      </p:sp>
      <p:grpSp>
        <p:nvGrpSpPr>
          <p:cNvPr id="8" name="Group 8"/>
          <p:cNvGrpSpPr/>
          <p:nvPr/>
        </p:nvGrpSpPr>
        <p:grpSpPr>
          <a:xfrm rot="-8100000">
            <a:off x="9967590" y="3492818"/>
            <a:ext cx="1352912" cy="1350746"/>
            <a:chOff x="0" y="0"/>
            <a:chExt cx="6350000" cy="633984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92D5"/>
            </a:solidFill>
          </p:spPr>
        </p:sp>
      </p:grpSp>
      <p:sp>
        <p:nvSpPr>
          <p:cNvPr id="10" name="AutoShape 10"/>
          <p:cNvSpPr/>
          <p:nvPr/>
        </p:nvSpPr>
        <p:spPr>
          <a:xfrm>
            <a:off x="5096349" y="5157011"/>
            <a:ext cx="12511214" cy="1911774"/>
          </a:xfrm>
          <a:prstGeom prst="rect">
            <a:avLst/>
          </a:prstGeom>
          <a:solidFill>
            <a:srgbClr val="13538A">
              <a:alpha val="29804"/>
            </a:srgbClr>
          </a:solidFill>
        </p:spPr>
      </p:sp>
      <p:sp>
        <p:nvSpPr>
          <p:cNvPr id="11" name="TextBox 11"/>
          <p:cNvSpPr txBox="1"/>
          <p:nvPr/>
        </p:nvSpPr>
        <p:spPr>
          <a:xfrm>
            <a:off x="12749672" y="5568353"/>
            <a:ext cx="3155476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46"/>
              </a:lnSpc>
            </a:pPr>
            <a:r>
              <a:rPr lang="en-US" sz="5200" spc="257" dirty="0">
                <a:solidFill>
                  <a:srgbClr val="191919"/>
                </a:solidFill>
                <a:latin typeface="Aileron Bold"/>
              </a:rPr>
              <a:t>20.41-44</a:t>
            </a:r>
          </a:p>
        </p:txBody>
      </p:sp>
      <p:sp>
        <p:nvSpPr>
          <p:cNvPr id="12" name="AutoShape 12"/>
          <p:cNvSpPr/>
          <p:nvPr/>
        </p:nvSpPr>
        <p:spPr>
          <a:xfrm>
            <a:off x="5096349" y="5157011"/>
            <a:ext cx="5552350" cy="1911774"/>
          </a:xfrm>
          <a:prstGeom prst="rect">
            <a:avLst/>
          </a:prstGeom>
          <a:solidFill>
            <a:srgbClr val="13538A"/>
          </a:solidFill>
        </p:spPr>
      </p:sp>
      <p:grpSp>
        <p:nvGrpSpPr>
          <p:cNvPr id="13" name="Group 13"/>
          <p:cNvGrpSpPr/>
          <p:nvPr/>
        </p:nvGrpSpPr>
        <p:grpSpPr>
          <a:xfrm rot="-8100000">
            <a:off x="9967590" y="5437528"/>
            <a:ext cx="1352912" cy="1350746"/>
            <a:chOff x="0" y="0"/>
            <a:chExt cx="6350000" cy="633984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538A"/>
            </a:solidFill>
          </p:spPr>
        </p:sp>
      </p:grpSp>
      <p:sp>
        <p:nvSpPr>
          <p:cNvPr id="15" name="AutoShape 15"/>
          <p:cNvSpPr/>
          <p:nvPr/>
        </p:nvSpPr>
        <p:spPr>
          <a:xfrm>
            <a:off x="5096349" y="7107636"/>
            <a:ext cx="12511214" cy="1911774"/>
          </a:xfrm>
          <a:prstGeom prst="rect">
            <a:avLst/>
          </a:prstGeom>
          <a:solidFill>
            <a:srgbClr val="13538A">
              <a:alpha val="29804"/>
            </a:srgbClr>
          </a:solidFill>
        </p:spPr>
      </p:sp>
      <p:sp>
        <p:nvSpPr>
          <p:cNvPr id="16" name="AutoShape 16"/>
          <p:cNvSpPr/>
          <p:nvPr/>
        </p:nvSpPr>
        <p:spPr>
          <a:xfrm>
            <a:off x="5096349" y="7107636"/>
            <a:ext cx="5552350" cy="1911774"/>
          </a:xfrm>
          <a:prstGeom prst="rect">
            <a:avLst/>
          </a:prstGeom>
          <a:solidFill>
            <a:srgbClr val="13538A"/>
          </a:solidFill>
        </p:spPr>
      </p:sp>
      <p:grpSp>
        <p:nvGrpSpPr>
          <p:cNvPr id="17" name="Group 17"/>
          <p:cNvGrpSpPr/>
          <p:nvPr/>
        </p:nvGrpSpPr>
        <p:grpSpPr>
          <a:xfrm rot="-8100000">
            <a:off x="9967590" y="7388153"/>
            <a:ext cx="1352912" cy="1350746"/>
            <a:chOff x="0" y="0"/>
            <a:chExt cx="6350000" cy="633984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3538A"/>
            </a:solidFill>
          </p:spPr>
        </p:sp>
      </p:grpSp>
      <p:sp>
        <p:nvSpPr>
          <p:cNvPr id="19" name="TextBox 19"/>
          <p:cNvSpPr txBox="1"/>
          <p:nvPr/>
        </p:nvSpPr>
        <p:spPr>
          <a:xfrm>
            <a:off x="7035576" y="1817077"/>
            <a:ext cx="3760868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1"/>
              </a:lnSpc>
              <a:spcBef>
                <a:spcPct val="0"/>
              </a:spcBef>
            </a:pPr>
            <a:r>
              <a:rPr lang="en-US" sz="4600" spc="187" dirty="0">
                <a:solidFill>
                  <a:srgbClr val="FFFFFF"/>
                </a:solidFill>
                <a:latin typeface="Aileron Bold"/>
              </a:rPr>
              <a:t>MATEUS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5591184" y="1662136"/>
            <a:ext cx="910144" cy="1102619"/>
            <a:chOff x="0" y="0"/>
            <a:chExt cx="1213523" cy="147015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13523" cy="1470159"/>
            </a:xfrm>
            <a:custGeom>
              <a:avLst/>
              <a:gdLst/>
              <a:ahLst/>
              <a:cxnLst/>
              <a:rect l="l" t="t" r="r" b="b"/>
              <a:pathLst>
                <a:path w="1213523" h="1470159">
                  <a:moveTo>
                    <a:pt x="0" y="0"/>
                  </a:moveTo>
                  <a:lnTo>
                    <a:pt x="1213523" y="0"/>
                  </a:lnTo>
                  <a:lnTo>
                    <a:pt x="1213523" y="1470159"/>
                  </a:lnTo>
                  <a:lnTo>
                    <a:pt x="0" y="14701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10573" r="-10573"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157685" y="268844"/>
              <a:ext cx="898156" cy="940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80"/>
                </a:lnSpc>
                <a:spcBef>
                  <a:spcPct val="0"/>
                </a:spcBef>
              </a:pPr>
              <a:r>
                <a:rPr lang="en-US" sz="4100" spc="209" dirty="0">
                  <a:solidFill>
                    <a:srgbClr val="191919"/>
                  </a:solidFill>
                  <a:latin typeface="Aileron"/>
                </a:rPr>
                <a:t>01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5591184" y="3616882"/>
            <a:ext cx="910144" cy="1102619"/>
            <a:chOff x="0" y="0"/>
            <a:chExt cx="1213523" cy="14701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213523" cy="1470159"/>
            </a:xfrm>
            <a:custGeom>
              <a:avLst/>
              <a:gdLst/>
              <a:ahLst/>
              <a:cxnLst/>
              <a:rect l="l" t="t" r="r" b="b"/>
              <a:pathLst>
                <a:path w="1213523" h="1470159">
                  <a:moveTo>
                    <a:pt x="0" y="0"/>
                  </a:moveTo>
                  <a:lnTo>
                    <a:pt x="1213523" y="0"/>
                  </a:lnTo>
                  <a:lnTo>
                    <a:pt x="1213523" y="1470159"/>
                  </a:lnTo>
                  <a:lnTo>
                    <a:pt x="0" y="14701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10573" r="-10573"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157685" y="268844"/>
              <a:ext cx="898156" cy="940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80"/>
                </a:lnSpc>
                <a:spcBef>
                  <a:spcPct val="0"/>
                </a:spcBef>
              </a:pPr>
              <a:r>
                <a:rPr lang="en-US" sz="4100" spc="209" dirty="0">
                  <a:solidFill>
                    <a:srgbClr val="191919"/>
                  </a:solidFill>
                  <a:latin typeface="Aileron"/>
                </a:rPr>
                <a:t>02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5591184" y="5561593"/>
            <a:ext cx="910144" cy="1102619"/>
            <a:chOff x="0" y="0"/>
            <a:chExt cx="1213523" cy="1470159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213523" cy="1470159"/>
            </a:xfrm>
            <a:custGeom>
              <a:avLst/>
              <a:gdLst/>
              <a:ahLst/>
              <a:cxnLst/>
              <a:rect l="l" t="t" r="r" b="b"/>
              <a:pathLst>
                <a:path w="1213523" h="1470159">
                  <a:moveTo>
                    <a:pt x="0" y="0"/>
                  </a:moveTo>
                  <a:lnTo>
                    <a:pt x="1213523" y="0"/>
                  </a:lnTo>
                  <a:lnTo>
                    <a:pt x="1213523" y="1470159"/>
                  </a:lnTo>
                  <a:lnTo>
                    <a:pt x="0" y="14701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10573" r="-10573"/>
              </a:stretch>
            </a:blipFill>
          </p:spPr>
        </p:sp>
        <p:sp>
          <p:nvSpPr>
            <p:cNvPr id="28" name="TextBox 28"/>
            <p:cNvSpPr txBox="1"/>
            <p:nvPr/>
          </p:nvSpPr>
          <p:spPr>
            <a:xfrm>
              <a:off x="157685" y="268844"/>
              <a:ext cx="898156" cy="940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80"/>
                </a:lnSpc>
                <a:spcBef>
                  <a:spcPct val="0"/>
                </a:spcBef>
              </a:pPr>
              <a:r>
                <a:rPr lang="en-US" sz="4100" spc="209" dirty="0">
                  <a:solidFill>
                    <a:srgbClr val="191919"/>
                  </a:solidFill>
                  <a:latin typeface="Aileron"/>
                </a:rPr>
                <a:t>03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5591184" y="7512215"/>
            <a:ext cx="910144" cy="1102619"/>
            <a:chOff x="0" y="0"/>
            <a:chExt cx="1213523" cy="1470159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1213523" cy="1470159"/>
            </a:xfrm>
            <a:custGeom>
              <a:avLst/>
              <a:gdLst/>
              <a:ahLst/>
              <a:cxnLst/>
              <a:rect l="l" t="t" r="r" b="b"/>
              <a:pathLst>
                <a:path w="1213523" h="1470159">
                  <a:moveTo>
                    <a:pt x="0" y="0"/>
                  </a:moveTo>
                  <a:lnTo>
                    <a:pt x="1213523" y="0"/>
                  </a:lnTo>
                  <a:lnTo>
                    <a:pt x="1213523" y="1470159"/>
                  </a:lnTo>
                  <a:lnTo>
                    <a:pt x="0" y="147015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 l="-10573" r="-10573"/>
              </a:stretch>
            </a:blipFill>
          </p:spPr>
        </p:sp>
        <p:sp>
          <p:nvSpPr>
            <p:cNvPr id="31" name="TextBox 31"/>
            <p:cNvSpPr txBox="1"/>
            <p:nvPr/>
          </p:nvSpPr>
          <p:spPr>
            <a:xfrm>
              <a:off x="157685" y="268844"/>
              <a:ext cx="898156" cy="9404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480"/>
                </a:lnSpc>
                <a:spcBef>
                  <a:spcPct val="0"/>
                </a:spcBef>
              </a:pPr>
              <a:r>
                <a:rPr lang="en-US" sz="4100" spc="209" dirty="0">
                  <a:solidFill>
                    <a:srgbClr val="191919"/>
                  </a:solidFill>
                  <a:latin typeface="Aileron"/>
                </a:rPr>
                <a:t>04</a:t>
              </a:r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7035576" y="3820333"/>
            <a:ext cx="3760868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1"/>
              </a:lnSpc>
              <a:spcBef>
                <a:spcPct val="0"/>
              </a:spcBef>
            </a:pPr>
            <a:r>
              <a:rPr lang="en-US" sz="4600" spc="187" dirty="0">
                <a:solidFill>
                  <a:srgbClr val="FFFFFF"/>
                </a:solidFill>
                <a:latin typeface="Aileron Bold"/>
              </a:rPr>
              <a:t>MARCOS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035576" y="5771777"/>
            <a:ext cx="3760868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1"/>
              </a:lnSpc>
              <a:spcBef>
                <a:spcPct val="0"/>
              </a:spcBef>
            </a:pPr>
            <a:r>
              <a:rPr lang="en-US" sz="4600" spc="187" dirty="0">
                <a:solidFill>
                  <a:srgbClr val="FFFFFF"/>
                </a:solidFill>
                <a:latin typeface="Aileron Bold"/>
              </a:rPr>
              <a:t>LUCAS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035576" y="7657123"/>
            <a:ext cx="3760868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91"/>
              </a:lnSpc>
              <a:spcBef>
                <a:spcPct val="0"/>
              </a:spcBef>
            </a:pPr>
            <a:r>
              <a:rPr lang="en-US" sz="4600" spc="187" dirty="0">
                <a:solidFill>
                  <a:srgbClr val="FFFFFF"/>
                </a:solidFill>
                <a:latin typeface="Aileron Bold"/>
              </a:rPr>
              <a:t>JOÃO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749672" y="7552346"/>
            <a:ext cx="3155476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46"/>
              </a:lnSpc>
            </a:pPr>
            <a:r>
              <a:rPr lang="en-US" sz="5200" spc="257" dirty="0">
                <a:solidFill>
                  <a:srgbClr val="191919"/>
                </a:solidFill>
                <a:latin typeface="Aileron Bold"/>
              </a:rPr>
              <a:t>-------------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749672" y="3715557"/>
            <a:ext cx="3155476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46"/>
              </a:lnSpc>
            </a:pPr>
            <a:r>
              <a:rPr lang="en-US" sz="5200" spc="257" dirty="0">
                <a:solidFill>
                  <a:srgbClr val="191919"/>
                </a:solidFill>
                <a:latin typeface="Aileron Bold"/>
              </a:rPr>
              <a:t>12.35-37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2749672" y="1678932"/>
            <a:ext cx="3155476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46"/>
              </a:lnSpc>
            </a:pPr>
            <a:r>
              <a:rPr lang="en-US" sz="5200" spc="257" dirty="0">
                <a:solidFill>
                  <a:srgbClr val="191919"/>
                </a:solidFill>
                <a:latin typeface="Aileron Bold"/>
              </a:rPr>
              <a:t>22.41-46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816528" y="1470122"/>
            <a:ext cx="3746420" cy="6540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27"/>
              </a:lnSpc>
            </a:pPr>
            <a:r>
              <a:rPr lang="en-US" sz="5700" spc="55" dirty="0">
                <a:solidFill>
                  <a:srgbClr val="191919"/>
                </a:solidFill>
                <a:latin typeface="Aileron Heavy"/>
              </a:rPr>
              <a:t>Cristo, </a:t>
            </a:r>
          </a:p>
          <a:p>
            <a:pPr algn="ctr">
              <a:lnSpc>
                <a:spcPts val="8527"/>
              </a:lnSpc>
            </a:pPr>
            <a:r>
              <a:rPr lang="en-US" sz="5700" spc="55" dirty="0">
                <a:solidFill>
                  <a:srgbClr val="191919"/>
                </a:solidFill>
                <a:latin typeface="Aileron Heavy"/>
              </a:rPr>
              <a:t>o </a:t>
            </a:r>
          </a:p>
          <a:p>
            <a:pPr algn="ctr">
              <a:lnSpc>
                <a:spcPts val="8527"/>
              </a:lnSpc>
            </a:pPr>
            <a:r>
              <a:rPr lang="en-US" sz="5700" spc="55" dirty="0" err="1">
                <a:solidFill>
                  <a:srgbClr val="191919"/>
                </a:solidFill>
                <a:latin typeface="Aileron Heavy"/>
              </a:rPr>
              <a:t>Filho</a:t>
            </a:r>
            <a:r>
              <a:rPr lang="en-US" sz="5700" spc="55" dirty="0">
                <a:solidFill>
                  <a:srgbClr val="191919"/>
                </a:solidFill>
                <a:latin typeface="Aileron Heavy"/>
              </a:rPr>
              <a:t> </a:t>
            </a:r>
          </a:p>
          <a:p>
            <a:pPr algn="ctr">
              <a:lnSpc>
                <a:spcPts val="8527"/>
              </a:lnSpc>
            </a:pPr>
            <a:r>
              <a:rPr lang="en-US" sz="5700" spc="55" dirty="0">
                <a:solidFill>
                  <a:srgbClr val="191919"/>
                </a:solidFill>
                <a:latin typeface="Aileron Heavy"/>
              </a:rPr>
              <a:t>de </a:t>
            </a:r>
          </a:p>
          <a:p>
            <a:pPr algn="ctr">
              <a:lnSpc>
                <a:spcPts val="8527"/>
              </a:lnSpc>
            </a:pPr>
            <a:r>
              <a:rPr lang="en-US" sz="5700" spc="55" dirty="0" err="1">
                <a:solidFill>
                  <a:srgbClr val="191919"/>
                </a:solidFill>
                <a:latin typeface="Aileron Heavy"/>
              </a:rPr>
              <a:t>Davi</a:t>
            </a:r>
            <a:endParaRPr lang="en-US" sz="5700" spc="55" dirty="0">
              <a:solidFill>
                <a:srgbClr val="191919"/>
              </a:solidFill>
              <a:latin typeface="Aileron Heavy"/>
            </a:endParaRPr>
          </a:p>
          <a:p>
            <a:pPr algn="ctr">
              <a:lnSpc>
                <a:spcPts val="8527"/>
              </a:lnSpc>
              <a:spcBef>
                <a:spcPct val="0"/>
              </a:spcBef>
            </a:pP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EA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6017128" cy="10287000"/>
          </a:xfrm>
          <a:prstGeom prst="rect">
            <a:avLst/>
          </a:prstGeom>
          <a:solidFill>
            <a:srgbClr val="2C92D5"/>
          </a:solidFill>
        </p:spPr>
      </p:sp>
      <p:sp>
        <p:nvSpPr>
          <p:cNvPr id="3" name="Freeform 3"/>
          <p:cNvSpPr/>
          <p:nvPr/>
        </p:nvSpPr>
        <p:spPr>
          <a:xfrm>
            <a:off x="3" y="0"/>
            <a:ext cx="5849722" cy="10287000"/>
          </a:xfrm>
          <a:custGeom>
            <a:avLst/>
            <a:gdLst/>
            <a:ahLst/>
            <a:cxnLst/>
            <a:rect l="l" t="t" r="r" b="b"/>
            <a:pathLst>
              <a:path w="5849722" h="10287000">
                <a:moveTo>
                  <a:pt x="0" y="0"/>
                </a:moveTo>
                <a:lnTo>
                  <a:pt x="5849722" y="0"/>
                </a:lnTo>
                <a:lnTo>
                  <a:pt x="584972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927" r="-6927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285023" y="249440"/>
            <a:ext cx="11574354" cy="11310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98"/>
              </a:lnSpc>
            </a:pPr>
            <a:r>
              <a:rPr lang="en-US" sz="4500" spc="179" dirty="0">
                <a:solidFill>
                  <a:srgbClr val="191919"/>
                </a:solidFill>
                <a:latin typeface="Aileron"/>
              </a:rPr>
              <a:t>41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Estando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reunidos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os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fariseus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, Jesus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lhes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perguntou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:</a:t>
            </a:r>
          </a:p>
          <a:p>
            <a:pPr>
              <a:lnSpc>
                <a:spcPts val="6298"/>
              </a:lnSpc>
            </a:pPr>
            <a:r>
              <a:rPr lang="en-US" sz="4500" spc="179" dirty="0">
                <a:solidFill>
                  <a:srgbClr val="191919"/>
                </a:solidFill>
                <a:latin typeface="Aileron"/>
              </a:rPr>
              <a:t>42 — O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que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vocês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pensam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do Cristo? De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quem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é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filho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?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Eles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responderam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: </a:t>
            </a:r>
          </a:p>
          <a:p>
            <a:pPr>
              <a:lnSpc>
                <a:spcPts val="6298"/>
              </a:lnSpc>
            </a:pPr>
            <a:r>
              <a:rPr lang="en-US" sz="4500" spc="179" dirty="0">
                <a:solidFill>
                  <a:srgbClr val="191919"/>
                </a:solidFill>
                <a:latin typeface="Aileron"/>
              </a:rPr>
              <a:t>— De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Davi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.</a:t>
            </a:r>
          </a:p>
          <a:p>
            <a:pPr>
              <a:lnSpc>
                <a:spcPts val="6298"/>
              </a:lnSpc>
            </a:pPr>
            <a:r>
              <a:rPr lang="en-US" sz="4500" spc="179" dirty="0">
                <a:solidFill>
                  <a:srgbClr val="191919"/>
                </a:solidFill>
                <a:latin typeface="Aileron"/>
              </a:rPr>
              <a:t>43 E Jesus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perguntou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: —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Então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,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como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é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que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Davi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,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pelo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Espírito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,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chama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o Cristo de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Senhor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,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dizendo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:</a:t>
            </a:r>
          </a:p>
          <a:p>
            <a:pPr>
              <a:lnSpc>
                <a:spcPts val="6298"/>
              </a:lnSpc>
            </a:pPr>
            <a:r>
              <a:rPr lang="en-US" sz="4500" spc="179" dirty="0">
                <a:solidFill>
                  <a:srgbClr val="191919"/>
                </a:solidFill>
                <a:latin typeface="Aileron"/>
              </a:rPr>
              <a:t>44 "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Disse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o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Senhor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ao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meu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Senhor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: </a:t>
            </a:r>
          </a:p>
          <a:p>
            <a:pPr>
              <a:lnSpc>
                <a:spcPts val="6298"/>
              </a:lnSpc>
            </a:pPr>
            <a:r>
              <a:rPr lang="en-US" sz="4500" spc="179" dirty="0">
                <a:solidFill>
                  <a:srgbClr val="191919"/>
                </a:solidFill>
                <a:latin typeface="Aileron"/>
              </a:rPr>
              <a:t>‘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Sente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-se à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minha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direita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,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até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que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eu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ponha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os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seus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inimigos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</a:p>
          <a:p>
            <a:pPr>
              <a:lnSpc>
                <a:spcPts val="6298"/>
              </a:lnSpc>
            </a:pP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debaixo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dos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seus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500" spc="179" dirty="0" err="1">
                <a:solidFill>
                  <a:srgbClr val="191919"/>
                </a:solidFill>
                <a:latin typeface="Aileron"/>
              </a:rPr>
              <a:t>pés</a:t>
            </a:r>
            <a:r>
              <a:rPr lang="en-US" sz="4500" spc="179" dirty="0">
                <a:solidFill>
                  <a:srgbClr val="191919"/>
                </a:solidFill>
                <a:latin typeface="Aileron"/>
              </a:rPr>
              <a:t>’"?</a:t>
            </a:r>
          </a:p>
          <a:p>
            <a:pPr>
              <a:lnSpc>
                <a:spcPts val="6298"/>
              </a:lnSpc>
            </a:pPr>
            <a:endParaRPr/>
          </a:p>
          <a:p>
            <a:pPr>
              <a:lnSpc>
                <a:spcPts val="6298"/>
              </a:lnSpc>
            </a:pP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EA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6017128" cy="10287000"/>
          </a:xfrm>
          <a:prstGeom prst="rect">
            <a:avLst/>
          </a:prstGeom>
          <a:solidFill>
            <a:srgbClr val="2C92D5"/>
          </a:solidFill>
        </p:spPr>
      </p:sp>
      <p:sp>
        <p:nvSpPr>
          <p:cNvPr id="3" name="Freeform 3"/>
          <p:cNvSpPr/>
          <p:nvPr/>
        </p:nvSpPr>
        <p:spPr>
          <a:xfrm>
            <a:off x="3" y="0"/>
            <a:ext cx="5849722" cy="10287000"/>
          </a:xfrm>
          <a:custGeom>
            <a:avLst/>
            <a:gdLst/>
            <a:ahLst/>
            <a:cxnLst/>
            <a:rect l="l" t="t" r="r" b="b"/>
            <a:pathLst>
              <a:path w="5849722" h="10287000">
                <a:moveTo>
                  <a:pt x="0" y="0"/>
                </a:moveTo>
                <a:lnTo>
                  <a:pt x="5849722" y="0"/>
                </a:lnTo>
                <a:lnTo>
                  <a:pt x="584972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4048" r="-44048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499337" y="534598"/>
            <a:ext cx="11574354" cy="7578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20"/>
              </a:lnSpc>
            </a:pPr>
            <a:r>
              <a:rPr lang="en-US" sz="4800" spc="191" dirty="0">
                <a:solidFill>
                  <a:srgbClr val="191919"/>
                </a:solidFill>
                <a:latin typeface="Aileron"/>
              </a:rPr>
              <a:t>45 —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Portanto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, se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Davi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o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chama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de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Senhor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,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como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ele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pode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ser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filho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de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Davi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?</a:t>
            </a:r>
          </a:p>
          <a:p>
            <a:pPr>
              <a:lnSpc>
                <a:spcPts val="6720"/>
              </a:lnSpc>
            </a:pPr>
            <a:r>
              <a:rPr lang="en-US" sz="4800" spc="191" dirty="0">
                <a:solidFill>
                  <a:srgbClr val="191919"/>
                </a:solidFill>
                <a:latin typeface="Aileron"/>
              </a:rPr>
              <a:t>46 E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ninguém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podia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lhe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responder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uma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palavra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; e a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partir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daquele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dia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ninguém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mais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ousou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fazer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 </a:t>
            </a:r>
            <a:r>
              <a:rPr lang="en-US" sz="4800" spc="191" dirty="0" err="1">
                <a:solidFill>
                  <a:srgbClr val="191919"/>
                </a:solidFill>
                <a:latin typeface="Aileron"/>
              </a:rPr>
              <a:t>perguntas</a:t>
            </a:r>
            <a:r>
              <a:rPr lang="en-US" sz="4800" spc="191" dirty="0">
                <a:solidFill>
                  <a:srgbClr val="191919"/>
                </a:solidFill>
                <a:latin typeface="Aileron"/>
              </a:rPr>
              <a:t>.</a:t>
            </a:r>
          </a:p>
          <a:p>
            <a:pPr>
              <a:lnSpc>
                <a:spcPts val="6298"/>
              </a:lnSpc>
            </a:pPr>
            <a:endParaRPr/>
          </a:p>
          <a:p>
            <a:pPr>
              <a:lnSpc>
                <a:spcPts val="6298"/>
              </a:lnSpc>
            </a:pPr>
            <a:endParaRPr/>
          </a:p>
          <a:p>
            <a:pPr>
              <a:lnSpc>
                <a:spcPts val="6298"/>
              </a:lnSpc>
            </a:pPr>
            <a:endParaRPr/>
          </a:p>
        </p:txBody>
      </p:sp>
    </p:spTree>
  </p:cSld>
  <p:clrMapOvr>
    <a:masterClrMapping/>
  </p:clrMapOvr>
  <p:transition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2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09459" y="354795"/>
            <a:ext cx="8995954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30"/>
              </a:lnSpc>
              <a:spcBef>
                <a:spcPct val="0"/>
              </a:spcBef>
            </a:pPr>
            <a:r>
              <a:rPr lang="en-US" sz="7100" spc="71" dirty="0">
                <a:solidFill>
                  <a:srgbClr val="FFFFFF"/>
                </a:solidFill>
                <a:latin typeface="Aileron Bold"/>
              </a:rPr>
              <a:t>MATEUS 22.1-46</a:t>
            </a:r>
          </a:p>
        </p:txBody>
      </p:sp>
      <p:sp>
        <p:nvSpPr>
          <p:cNvPr id="3" name="AutoShape 3"/>
          <p:cNvSpPr/>
          <p:nvPr/>
        </p:nvSpPr>
        <p:spPr>
          <a:xfrm>
            <a:off x="8324140" y="1827029"/>
            <a:ext cx="3470616" cy="7889657"/>
          </a:xfrm>
          <a:prstGeom prst="rect">
            <a:avLst/>
          </a:prstGeom>
          <a:solidFill>
            <a:srgbClr val="B2DFEA"/>
          </a:solidFill>
        </p:spPr>
      </p:sp>
      <p:sp>
        <p:nvSpPr>
          <p:cNvPr id="4" name="AutoShape 4"/>
          <p:cNvSpPr/>
          <p:nvPr/>
        </p:nvSpPr>
        <p:spPr>
          <a:xfrm>
            <a:off x="4703190" y="1827029"/>
            <a:ext cx="3470616" cy="7889657"/>
          </a:xfrm>
          <a:prstGeom prst="rect">
            <a:avLst/>
          </a:prstGeom>
          <a:solidFill>
            <a:srgbClr val="86EAE9"/>
          </a:solidFill>
        </p:spPr>
      </p:sp>
      <p:sp>
        <p:nvSpPr>
          <p:cNvPr id="5" name="AutoShape 5"/>
          <p:cNvSpPr/>
          <p:nvPr/>
        </p:nvSpPr>
        <p:spPr>
          <a:xfrm>
            <a:off x="1028703" y="1827029"/>
            <a:ext cx="3604562" cy="7889657"/>
          </a:xfrm>
          <a:prstGeom prst="rect">
            <a:avLst/>
          </a:prstGeom>
          <a:solidFill>
            <a:srgbClr val="37C9EF"/>
          </a:solidFill>
        </p:spPr>
      </p:sp>
      <p:sp>
        <p:nvSpPr>
          <p:cNvPr id="6" name="AutoShape 6"/>
          <p:cNvSpPr/>
          <p:nvPr/>
        </p:nvSpPr>
        <p:spPr>
          <a:xfrm>
            <a:off x="1028703" y="4182458"/>
            <a:ext cx="3604562" cy="5534228"/>
          </a:xfrm>
          <a:prstGeom prst="rect">
            <a:avLst/>
          </a:prstGeom>
          <a:solidFill>
            <a:srgbClr val="2C92D5">
              <a:alpha val="60000"/>
            </a:srgbClr>
          </a:solidFill>
        </p:spPr>
      </p:sp>
      <p:sp>
        <p:nvSpPr>
          <p:cNvPr id="7" name="TextBox 7"/>
          <p:cNvSpPr txBox="1"/>
          <p:nvPr/>
        </p:nvSpPr>
        <p:spPr>
          <a:xfrm>
            <a:off x="1158291" y="2608685"/>
            <a:ext cx="3345386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8"/>
              </a:lnSpc>
              <a:spcBef>
                <a:spcPct val="0"/>
              </a:spcBef>
            </a:pPr>
            <a:r>
              <a:rPr lang="en-US" sz="4300" spc="43" dirty="0" err="1">
                <a:solidFill>
                  <a:srgbClr val="191919"/>
                </a:solidFill>
                <a:latin typeface="Aileron Heavy"/>
              </a:rPr>
              <a:t>Vers</a:t>
            </a:r>
            <a:r>
              <a:rPr lang="en-US" sz="4300" spc="43" dirty="0">
                <a:solidFill>
                  <a:srgbClr val="191919"/>
                </a:solidFill>
                <a:latin typeface="Aileron Heavy"/>
              </a:rPr>
              <a:t>. 1-14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4817548"/>
            <a:ext cx="3558476" cy="4424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75"/>
              </a:lnSpc>
            </a:pPr>
            <a:r>
              <a:rPr lang="en-US" sz="4600" spc="229" dirty="0">
                <a:solidFill>
                  <a:srgbClr val="191919"/>
                </a:solidFill>
                <a:latin typeface="Aileron Bold"/>
              </a:rPr>
              <a:t>A </a:t>
            </a:r>
          </a:p>
          <a:p>
            <a:pPr algn="ctr">
              <a:lnSpc>
                <a:spcPts val="6875"/>
              </a:lnSpc>
            </a:pPr>
            <a:r>
              <a:rPr lang="en-US" sz="4600" spc="229" dirty="0" err="1">
                <a:solidFill>
                  <a:srgbClr val="191919"/>
                </a:solidFill>
                <a:latin typeface="Aileron Bold"/>
              </a:rPr>
              <a:t>parábola</a:t>
            </a:r>
            <a:r>
              <a:rPr lang="en-US" sz="4600" spc="229" dirty="0">
                <a:solidFill>
                  <a:srgbClr val="191919"/>
                </a:solidFill>
                <a:latin typeface="Aileron Bold"/>
              </a:rPr>
              <a:t> </a:t>
            </a:r>
            <a:r>
              <a:rPr lang="en-US" sz="4600" spc="229" dirty="0" err="1">
                <a:solidFill>
                  <a:srgbClr val="191919"/>
                </a:solidFill>
                <a:latin typeface="Aileron Bold"/>
              </a:rPr>
              <a:t>da</a:t>
            </a:r>
            <a:r>
              <a:rPr lang="en-US" sz="4600" spc="229" dirty="0">
                <a:solidFill>
                  <a:srgbClr val="191919"/>
                </a:solidFill>
                <a:latin typeface="Aileron Bold"/>
              </a:rPr>
              <a:t> </a:t>
            </a:r>
            <a:r>
              <a:rPr lang="en-US" sz="4600" spc="229" dirty="0" err="1">
                <a:solidFill>
                  <a:srgbClr val="191919"/>
                </a:solidFill>
                <a:latin typeface="Aileron Bold"/>
              </a:rPr>
              <a:t>festa</a:t>
            </a:r>
            <a:r>
              <a:rPr lang="en-US" sz="4600" spc="229" dirty="0">
                <a:solidFill>
                  <a:srgbClr val="191919"/>
                </a:solidFill>
                <a:latin typeface="Aileron Bold"/>
              </a:rPr>
              <a:t> </a:t>
            </a:r>
          </a:p>
          <a:p>
            <a:pPr algn="ctr">
              <a:lnSpc>
                <a:spcPts val="6875"/>
              </a:lnSpc>
            </a:pPr>
            <a:r>
              <a:rPr lang="en-US" sz="4600" spc="229" dirty="0">
                <a:solidFill>
                  <a:srgbClr val="191919"/>
                </a:solidFill>
                <a:latin typeface="Aileron Bold"/>
              </a:rPr>
              <a:t>de </a:t>
            </a:r>
            <a:r>
              <a:rPr lang="en-US" sz="4600" spc="229" dirty="0" err="1">
                <a:solidFill>
                  <a:srgbClr val="191919"/>
                </a:solidFill>
                <a:latin typeface="Aileron Bold"/>
              </a:rPr>
              <a:t>casamento</a:t>
            </a:r>
            <a:endParaRPr lang="en-US" sz="4600" spc="229" dirty="0">
              <a:solidFill>
                <a:srgbClr val="191919"/>
              </a:solidFill>
              <a:latin typeface="Aileron Bold"/>
            </a:endParaRPr>
          </a:p>
        </p:txBody>
      </p:sp>
      <p:grpSp>
        <p:nvGrpSpPr>
          <p:cNvPr id="9" name="Group 9"/>
          <p:cNvGrpSpPr/>
          <p:nvPr/>
        </p:nvGrpSpPr>
        <p:grpSpPr>
          <a:xfrm rot="-2700000">
            <a:off x="2454621" y="3599164"/>
            <a:ext cx="893666" cy="842465"/>
            <a:chOff x="0" y="0"/>
            <a:chExt cx="10012040" cy="943840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012040" cy="9438406"/>
            </a:xfrm>
            <a:custGeom>
              <a:avLst/>
              <a:gdLst/>
              <a:ahLst/>
              <a:cxnLst/>
              <a:rect l="l" t="t" r="r" b="b"/>
              <a:pathLst>
                <a:path w="10012040" h="9438406">
                  <a:moveTo>
                    <a:pt x="10012040" y="9438406"/>
                  </a:moveTo>
                  <a:lnTo>
                    <a:pt x="0" y="94384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C9EF"/>
            </a:solidFill>
          </p:spPr>
        </p:sp>
      </p:grpSp>
      <p:sp>
        <p:nvSpPr>
          <p:cNvPr id="11" name="AutoShape 11"/>
          <p:cNvSpPr/>
          <p:nvPr/>
        </p:nvSpPr>
        <p:spPr>
          <a:xfrm>
            <a:off x="4703190" y="4182458"/>
            <a:ext cx="3470616" cy="5534228"/>
          </a:xfrm>
          <a:prstGeom prst="rect">
            <a:avLst/>
          </a:prstGeom>
          <a:solidFill>
            <a:srgbClr val="2C92D5">
              <a:alpha val="60000"/>
            </a:srgbClr>
          </a:solidFill>
        </p:spPr>
      </p:sp>
      <p:grpSp>
        <p:nvGrpSpPr>
          <p:cNvPr id="12" name="Group 12"/>
          <p:cNvGrpSpPr/>
          <p:nvPr/>
        </p:nvGrpSpPr>
        <p:grpSpPr>
          <a:xfrm rot="-2700000">
            <a:off x="5998862" y="3551383"/>
            <a:ext cx="1035136" cy="796280"/>
            <a:chOff x="0" y="0"/>
            <a:chExt cx="9799387" cy="753819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799387" cy="7538197"/>
            </a:xfrm>
            <a:custGeom>
              <a:avLst/>
              <a:gdLst/>
              <a:ahLst/>
              <a:cxnLst/>
              <a:rect l="l" t="t" r="r" b="b"/>
              <a:pathLst>
                <a:path w="9799387" h="7538197">
                  <a:moveTo>
                    <a:pt x="9799387" y="7538197"/>
                  </a:moveTo>
                  <a:lnTo>
                    <a:pt x="0" y="75381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EAE9"/>
            </a:solidFill>
          </p:spPr>
        </p:sp>
      </p:grpSp>
      <p:sp>
        <p:nvSpPr>
          <p:cNvPr id="14" name="AutoShape 14"/>
          <p:cNvSpPr/>
          <p:nvPr/>
        </p:nvSpPr>
        <p:spPr>
          <a:xfrm>
            <a:off x="8324140" y="4182458"/>
            <a:ext cx="3470616" cy="5534228"/>
          </a:xfrm>
          <a:prstGeom prst="rect">
            <a:avLst/>
          </a:prstGeom>
          <a:solidFill>
            <a:srgbClr val="2C92D5">
              <a:alpha val="60000"/>
            </a:srgbClr>
          </a:solidFill>
        </p:spPr>
      </p:sp>
      <p:grpSp>
        <p:nvGrpSpPr>
          <p:cNvPr id="15" name="Group 15"/>
          <p:cNvGrpSpPr/>
          <p:nvPr/>
        </p:nvGrpSpPr>
        <p:grpSpPr>
          <a:xfrm rot="-2700000">
            <a:off x="9508145" y="3577983"/>
            <a:ext cx="954314" cy="763364"/>
            <a:chOff x="0" y="0"/>
            <a:chExt cx="9034261" cy="722659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034260" cy="7226595"/>
            </a:xfrm>
            <a:custGeom>
              <a:avLst/>
              <a:gdLst/>
              <a:ahLst/>
              <a:cxnLst/>
              <a:rect l="l" t="t" r="r" b="b"/>
              <a:pathLst>
                <a:path w="9034260" h="7226595">
                  <a:moveTo>
                    <a:pt x="9034260" y="7226595"/>
                  </a:moveTo>
                  <a:lnTo>
                    <a:pt x="0" y="72265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DFEA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4761658" y="2632328"/>
            <a:ext cx="3331808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8"/>
              </a:lnSpc>
              <a:spcBef>
                <a:spcPct val="0"/>
              </a:spcBef>
            </a:pPr>
            <a:r>
              <a:rPr lang="en-US" sz="4300" spc="43" dirty="0" err="1">
                <a:solidFill>
                  <a:srgbClr val="191919"/>
                </a:solidFill>
                <a:latin typeface="Aileron Heavy"/>
              </a:rPr>
              <a:t>Vers</a:t>
            </a:r>
            <a:r>
              <a:rPr lang="en-US" sz="4300" spc="43" dirty="0">
                <a:solidFill>
                  <a:srgbClr val="191919"/>
                </a:solidFill>
                <a:latin typeface="Aileron Heavy"/>
              </a:rPr>
              <a:t>. 15-22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8354351" y="2632328"/>
            <a:ext cx="3380906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8"/>
              </a:lnSpc>
              <a:spcBef>
                <a:spcPct val="0"/>
              </a:spcBef>
            </a:pPr>
            <a:r>
              <a:rPr lang="en-US" sz="4300" spc="43" dirty="0" err="1">
                <a:solidFill>
                  <a:srgbClr val="191919"/>
                </a:solidFill>
                <a:latin typeface="Aileron Heavy"/>
              </a:rPr>
              <a:t>Vers</a:t>
            </a:r>
            <a:r>
              <a:rPr lang="en-US" sz="4300" spc="43" dirty="0">
                <a:solidFill>
                  <a:srgbClr val="191919"/>
                </a:solidFill>
                <a:latin typeface="Aileron Heavy"/>
              </a:rPr>
              <a:t>. 23-33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761658" y="4808022"/>
            <a:ext cx="3651280" cy="3744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27"/>
              </a:lnSpc>
            </a:pP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A </a:t>
            </a:r>
          </a:p>
          <a:p>
            <a:pPr algn="ctr">
              <a:lnSpc>
                <a:spcPts val="7327"/>
              </a:lnSpc>
            </a:pPr>
            <a:r>
              <a:rPr lang="en-US" sz="4800" spc="245" dirty="0" err="1">
                <a:solidFill>
                  <a:srgbClr val="191919"/>
                </a:solidFill>
                <a:latin typeface="Aileron Bold"/>
              </a:rPr>
              <a:t>questão</a:t>
            </a: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 </a:t>
            </a:r>
          </a:p>
          <a:p>
            <a:pPr algn="ctr">
              <a:lnSpc>
                <a:spcPts val="7327"/>
              </a:lnSpc>
            </a:pP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do </a:t>
            </a:r>
          </a:p>
          <a:p>
            <a:pPr algn="ctr">
              <a:lnSpc>
                <a:spcPts val="7327"/>
              </a:lnSpc>
            </a:pPr>
            <a:r>
              <a:rPr lang="en-US" sz="4800" spc="245" dirty="0" err="1">
                <a:solidFill>
                  <a:srgbClr val="191919"/>
                </a:solidFill>
                <a:latin typeface="Aileron Bold"/>
              </a:rPr>
              <a:t>imposto</a:t>
            </a:r>
            <a:endParaRPr lang="en-US" sz="4800" spc="245" dirty="0">
              <a:solidFill>
                <a:srgbClr val="191919"/>
              </a:solidFill>
              <a:latin typeface="Aileron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8210152" y="4808023"/>
            <a:ext cx="3651280" cy="4680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27"/>
              </a:lnSpc>
            </a:pP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Os </a:t>
            </a:r>
          </a:p>
          <a:p>
            <a:pPr algn="ctr">
              <a:lnSpc>
                <a:spcPts val="7327"/>
              </a:lnSpc>
            </a:pPr>
            <a:r>
              <a:rPr lang="en-US" sz="4800" spc="245" dirty="0" err="1">
                <a:solidFill>
                  <a:srgbClr val="191919"/>
                </a:solidFill>
                <a:latin typeface="Aileron Bold"/>
              </a:rPr>
              <a:t>saduceus</a:t>
            </a: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 </a:t>
            </a:r>
          </a:p>
          <a:p>
            <a:pPr algn="ctr">
              <a:lnSpc>
                <a:spcPts val="7327"/>
              </a:lnSpc>
            </a:pP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e a </a:t>
            </a:r>
          </a:p>
          <a:p>
            <a:pPr algn="ctr">
              <a:lnSpc>
                <a:spcPts val="7327"/>
              </a:lnSpc>
            </a:pPr>
            <a:r>
              <a:rPr lang="en-US" sz="4800" spc="245" dirty="0" err="1">
                <a:solidFill>
                  <a:srgbClr val="191919"/>
                </a:solidFill>
                <a:latin typeface="Aileron Bold"/>
              </a:rPr>
              <a:t>ressur</a:t>
            </a: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-</a:t>
            </a:r>
          </a:p>
          <a:p>
            <a:pPr algn="ctr">
              <a:lnSpc>
                <a:spcPts val="7327"/>
              </a:lnSpc>
            </a:pPr>
            <a:r>
              <a:rPr lang="en-US" sz="4800" spc="245" dirty="0" err="1">
                <a:solidFill>
                  <a:srgbClr val="191919"/>
                </a:solidFill>
                <a:latin typeface="Aileron Bold"/>
              </a:rPr>
              <a:t>reição</a:t>
            </a:r>
            <a:endParaRPr lang="en-US" sz="4800" spc="245" dirty="0">
              <a:solidFill>
                <a:srgbClr val="191919"/>
              </a:solidFill>
              <a:latin typeface="Aileron Bold"/>
            </a:endParaRPr>
          </a:p>
        </p:txBody>
      </p:sp>
      <p:sp>
        <p:nvSpPr>
          <p:cNvPr id="21" name="AutoShape 21"/>
          <p:cNvSpPr/>
          <p:nvPr/>
        </p:nvSpPr>
        <p:spPr>
          <a:xfrm>
            <a:off x="11905622" y="1827029"/>
            <a:ext cx="3470616" cy="7889657"/>
          </a:xfrm>
          <a:prstGeom prst="rect">
            <a:avLst/>
          </a:prstGeom>
          <a:solidFill>
            <a:srgbClr val="DBDAD9"/>
          </a:solidFill>
        </p:spPr>
      </p:sp>
      <p:sp>
        <p:nvSpPr>
          <p:cNvPr id="22" name="AutoShape 22"/>
          <p:cNvSpPr/>
          <p:nvPr/>
        </p:nvSpPr>
        <p:spPr>
          <a:xfrm>
            <a:off x="11905622" y="4218194"/>
            <a:ext cx="3470616" cy="5534228"/>
          </a:xfrm>
          <a:prstGeom prst="rect">
            <a:avLst/>
          </a:prstGeom>
          <a:solidFill>
            <a:srgbClr val="8FB2E2">
              <a:alpha val="60000"/>
            </a:srgbClr>
          </a:solidFill>
        </p:spPr>
      </p:sp>
      <p:grpSp>
        <p:nvGrpSpPr>
          <p:cNvPr id="23" name="Group 23"/>
          <p:cNvGrpSpPr/>
          <p:nvPr/>
        </p:nvGrpSpPr>
        <p:grpSpPr>
          <a:xfrm rot="-2852166">
            <a:off x="13292935" y="3676383"/>
            <a:ext cx="954314" cy="764224"/>
            <a:chOff x="0" y="0"/>
            <a:chExt cx="9034261" cy="723472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9034260" cy="7234729"/>
            </a:xfrm>
            <a:custGeom>
              <a:avLst/>
              <a:gdLst/>
              <a:ahLst/>
              <a:cxnLst/>
              <a:rect l="l" t="t" r="r" b="b"/>
              <a:pathLst>
                <a:path w="9034260" h="7234729">
                  <a:moveTo>
                    <a:pt x="9034260" y="7234729"/>
                  </a:moveTo>
                  <a:lnTo>
                    <a:pt x="0" y="72347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AD9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11861435" y="2673587"/>
            <a:ext cx="3380906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8"/>
              </a:lnSpc>
              <a:spcBef>
                <a:spcPct val="0"/>
              </a:spcBef>
            </a:pPr>
            <a:r>
              <a:rPr lang="en-US" sz="4300" spc="43" dirty="0" err="1">
                <a:solidFill>
                  <a:srgbClr val="191919"/>
                </a:solidFill>
                <a:latin typeface="Aileron Heavy"/>
              </a:rPr>
              <a:t>Vers</a:t>
            </a:r>
            <a:r>
              <a:rPr lang="en-US" sz="4300" spc="43" dirty="0">
                <a:solidFill>
                  <a:srgbClr val="191919"/>
                </a:solidFill>
                <a:latin typeface="Aileron Heavy"/>
              </a:rPr>
              <a:t>. 34-40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013830" y="4914741"/>
            <a:ext cx="3651280" cy="3744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27"/>
              </a:lnSpc>
            </a:pP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O </a:t>
            </a:r>
          </a:p>
          <a:p>
            <a:pPr algn="ctr">
              <a:lnSpc>
                <a:spcPts val="7327"/>
              </a:lnSpc>
            </a:pPr>
            <a:r>
              <a:rPr lang="en-US" sz="4800" spc="245" dirty="0" err="1">
                <a:solidFill>
                  <a:srgbClr val="191919"/>
                </a:solidFill>
                <a:latin typeface="Aileron Bold"/>
              </a:rPr>
              <a:t>grande</a:t>
            </a: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 </a:t>
            </a:r>
            <a:r>
              <a:rPr lang="en-US" sz="4800" spc="245" dirty="0" err="1">
                <a:solidFill>
                  <a:srgbClr val="191919"/>
                </a:solidFill>
                <a:latin typeface="Aileron Bold"/>
              </a:rPr>
              <a:t>manda</a:t>
            </a: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-</a:t>
            </a:r>
          </a:p>
          <a:p>
            <a:pPr algn="ctr">
              <a:lnSpc>
                <a:spcPts val="7327"/>
              </a:lnSpc>
            </a:pPr>
            <a:r>
              <a:rPr lang="en-US" sz="4800" spc="245" dirty="0" err="1">
                <a:solidFill>
                  <a:srgbClr val="191919"/>
                </a:solidFill>
                <a:latin typeface="Aileron Bold"/>
              </a:rPr>
              <a:t>mento</a:t>
            </a:r>
            <a:endParaRPr lang="en-US" sz="4800" spc="245" dirty="0">
              <a:solidFill>
                <a:srgbClr val="191919"/>
              </a:solidFill>
              <a:latin typeface="Aileron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3" y="0"/>
            <a:ext cx="538442" cy="10287000"/>
          </a:xfrm>
          <a:prstGeom prst="rect">
            <a:avLst/>
          </a:prstGeom>
          <a:solidFill>
            <a:srgbClr val="37C9EF"/>
          </a:solidFill>
        </p:spPr>
      </p:sp>
      <p:grpSp>
        <p:nvGrpSpPr>
          <p:cNvPr id="4" name="Group 4"/>
          <p:cNvGrpSpPr/>
          <p:nvPr/>
        </p:nvGrpSpPr>
        <p:grpSpPr>
          <a:xfrm>
            <a:off x="4590055" y="4302671"/>
            <a:ext cx="13970650" cy="14080140"/>
            <a:chOff x="0" y="-57150"/>
            <a:chExt cx="18627533" cy="18773520"/>
          </a:xfrm>
        </p:grpSpPr>
        <p:sp>
          <p:nvSpPr>
            <p:cNvPr id="5" name="TextBox 5"/>
            <p:cNvSpPr txBox="1"/>
            <p:nvPr/>
          </p:nvSpPr>
          <p:spPr>
            <a:xfrm>
              <a:off x="0" y="-57150"/>
              <a:ext cx="18627533" cy="168251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414"/>
                </a:lnSpc>
              </a:pPr>
              <a:r>
                <a:rPr lang="en-US" sz="4800" spc="146" dirty="0" err="1">
                  <a:solidFill>
                    <a:srgbClr val="191919"/>
                  </a:solidFill>
                  <a:latin typeface="Aileron"/>
                </a:rPr>
                <a:t>Testemunhas</a:t>
              </a:r>
              <a:r>
                <a:rPr lang="en-US" sz="4800" spc="146" dirty="0">
                  <a:solidFill>
                    <a:srgbClr val="191919"/>
                  </a:solidFill>
                  <a:latin typeface="Aileron"/>
                </a:rPr>
                <a:t> de </a:t>
              </a:r>
              <a:r>
                <a:rPr lang="en-US" sz="4800" spc="146" dirty="0" err="1">
                  <a:solidFill>
                    <a:srgbClr val="191919"/>
                  </a:solidFill>
                  <a:latin typeface="Aileron"/>
                </a:rPr>
                <a:t>Jeová</a:t>
              </a:r>
              <a:r>
                <a:rPr lang="en-US" sz="4800" spc="146" dirty="0">
                  <a:solidFill>
                    <a:srgbClr val="191919"/>
                  </a:solidFill>
                  <a:latin typeface="Aileron"/>
                </a:rPr>
                <a:t>. </a:t>
              </a:r>
              <a:r>
                <a:rPr lang="en-US" sz="4800" spc="146" dirty="0" err="1">
                  <a:solidFill>
                    <a:srgbClr val="191919"/>
                  </a:solidFill>
                  <a:latin typeface="Aileron"/>
                </a:rPr>
                <a:t>Criticam</a:t>
              </a:r>
              <a:r>
                <a:rPr lang="en-US" sz="4800" spc="146" dirty="0">
                  <a:solidFill>
                    <a:srgbClr val="191919"/>
                  </a:solidFill>
                  <a:latin typeface="Aileron"/>
                </a:rPr>
                <a:t> a </a:t>
              </a:r>
              <a:r>
                <a:rPr lang="en-US" sz="4800" spc="146" dirty="0" err="1">
                  <a:solidFill>
                    <a:srgbClr val="191919"/>
                  </a:solidFill>
                  <a:latin typeface="Aileron"/>
                </a:rPr>
                <a:t>doutrina</a:t>
              </a:r>
              <a:r>
                <a:rPr lang="en-US" sz="4800" spc="146" dirty="0">
                  <a:solidFill>
                    <a:srgbClr val="191919"/>
                  </a:solidFill>
                  <a:latin typeface="Aileron"/>
                </a:rPr>
                <a:t> </a:t>
              </a:r>
              <a:r>
                <a:rPr lang="en-US" sz="4800" spc="146" dirty="0" err="1">
                  <a:solidFill>
                    <a:srgbClr val="191919"/>
                  </a:solidFill>
                  <a:latin typeface="Aileron"/>
                </a:rPr>
                <a:t>bíblica</a:t>
              </a:r>
              <a:r>
                <a:rPr lang="en-US" sz="4800" spc="146" dirty="0">
                  <a:solidFill>
                    <a:srgbClr val="191919"/>
                  </a:solidFill>
                  <a:latin typeface="Aileron"/>
                </a:rPr>
                <a:t> </a:t>
              </a:r>
              <a:r>
                <a:rPr lang="en-US" sz="4800" spc="146" dirty="0" err="1">
                  <a:solidFill>
                    <a:srgbClr val="191919"/>
                  </a:solidFill>
                  <a:latin typeface="Aileron"/>
                </a:rPr>
                <a:t>da</a:t>
              </a:r>
              <a:r>
                <a:rPr lang="en-US" sz="4800" spc="146" dirty="0">
                  <a:solidFill>
                    <a:srgbClr val="191919"/>
                  </a:solidFill>
                  <a:latin typeface="Aileron"/>
                </a:rPr>
                <a:t> </a:t>
              </a:r>
              <a:r>
                <a:rPr lang="en-US" sz="4800" spc="146" dirty="0" err="1">
                  <a:solidFill>
                    <a:srgbClr val="191919"/>
                  </a:solidFill>
                  <a:latin typeface="Aileron"/>
                </a:rPr>
                <a:t>Trindade</a:t>
              </a:r>
              <a:r>
                <a:rPr lang="en-US" sz="4800" spc="146" dirty="0">
                  <a:solidFill>
                    <a:srgbClr val="191919"/>
                  </a:solidFill>
                  <a:latin typeface="Aileron"/>
                </a:rPr>
                <a:t> e </a:t>
              </a:r>
              <a:r>
                <a:rPr lang="en-US" sz="4800" spc="146" dirty="0" err="1">
                  <a:solidFill>
                    <a:srgbClr val="191919"/>
                  </a:solidFill>
                  <a:latin typeface="Aileron"/>
                </a:rPr>
                <a:t>argumentam</a:t>
              </a:r>
              <a:r>
                <a:rPr lang="en-US" sz="4800" spc="146" dirty="0">
                  <a:solidFill>
                    <a:srgbClr val="191919"/>
                  </a:solidFill>
                  <a:latin typeface="Aileron"/>
                </a:rPr>
                <a:t> o </a:t>
              </a:r>
              <a:r>
                <a:rPr lang="en-US" sz="4800" spc="146" dirty="0" err="1">
                  <a:solidFill>
                    <a:srgbClr val="191919"/>
                  </a:solidFill>
                  <a:latin typeface="Aileron"/>
                </a:rPr>
                <a:t>seguinte</a:t>
              </a:r>
              <a:r>
                <a:rPr lang="en-US" sz="4800" spc="146" dirty="0">
                  <a:solidFill>
                    <a:srgbClr val="191919"/>
                  </a:solidFill>
                  <a:latin typeface="Aileron"/>
                </a:rPr>
                <a:t>: Se Jesus fosse Deus, </a:t>
              </a:r>
              <a:r>
                <a:rPr lang="en-US" sz="4800" spc="146" dirty="0" err="1">
                  <a:solidFill>
                    <a:srgbClr val="191919"/>
                  </a:solidFill>
                  <a:latin typeface="Aileron"/>
                </a:rPr>
                <a:t>como</a:t>
              </a:r>
              <a:r>
                <a:rPr lang="en-US" sz="4800" spc="146" dirty="0">
                  <a:solidFill>
                    <a:srgbClr val="191919"/>
                  </a:solidFill>
                  <a:latin typeface="Aileron"/>
                </a:rPr>
                <a:t> </a:t>
              </a:r>
              <a:r>
                <a:rPr lang="en-US" sz="4800" spc="146" dirty="0" err="1">
                  <a:solidFill>
                    <a:srgbClr val="191919"/>
                  </a:solidFill>
                  <a:latin typeface="Aileron"/>
                </a:rPr>
                <a:t>poderia</a:t>
              </a:r>
              <a:r>
                <a:rPr lang="en-US" sz="4800" spc="146" dirty="0">
                  <a:solidFill>
                    <a:srgbClr val="191919"/>
                  </a:solidFill>
                  <a:latin typeface="Aileron"/>
                </a:rPr>
                <a:t> Deus </a:t>
              </a:r>
              <a:r>
                <a:rPr lang="en-US" sz="4800" spc="146" dirty="0" err="1">
                  <a:solidFill>
                    <a:srgbClr val="191919"/>
                  </a:solidFill>
                  <a:latin typeface="Aileron"/>
                </a:rPr>
                <a:t>falar</a:t>
              </a:r>
              <a:r>
                <a:rPr lang="en-US" sz="4800" spc="146" dirty="0">
                  <a:solidFill>
                    <a:srgbClr val="191919"/>
                  </a:solidFill>
                  <a:latin typeface="Aileron"/>
                </a:rPr>
                <a:t> </a:t>
              </a:r>
              <a:r>
                <a:rPr lang="en-US" sz="4800" spc="146" dirty="0" err="1">
                  <a:solidFill>
                    <a:srgbClr val="191919"/>
                  </a:solidFill>
                  <a:latin typeface="Aileron"/>
                </a:rPr>
                <a:t>consigo</a:t>
              </a:r>
              <a:r>
                <a:rPr lang="en-US" sz="4800" spc="146" dirty="0">
                  <a:solidFill>
                    <a:srgbClr val="191919"/>
                  </a:solidFill>
                  <a:latin typeface="Aileron"/>
                </a:rPr>
                <a:t> </a:t>
              </a:r>
              <a:r>
                <a:rPr lang="en-US" sz="4800" spc="146" dirty="0" err="1">
                  <a:solidFill>
                    <a:srgbClr val="191919"/>
                  </a:solidFill>
                  <a:latin typeface="Aileron"/>
                </a:rPr>
                <a:t>mesmo</a:t>
              </a:r>
              <a:r>
                <a:rPr lang="en-US" sz="4800" spc="146" dirty="0">
                  <a:solidFill>
                    <a:srgbClr val="191919"/>
                  </a:solidFill>
                  <a:latin typeface="Aileron"/>
                </a:rPr>
                <a:t>? E, </a:t>
              </a:r>
              <a:r>
                <a:rPr lang="en-US" sz="4800" spc="146" dirty="0" err="1">
                  <a:solidFill>
                    <a:srgbClr val="191919"/>
                  </a:solidFill>
                  <a:latin typeface="Aileron"/>
                </a:rPr>
                <a:t>ainda</a:t>
              </a:r>
              <a:r>
                <a:rPr lang="en-US" sz="4800" spc="146" dirty="0">
                  <a:solidFill>
                    <a:srgbClr val="191919"/>
                  </a:solidFill>
                  <a:latin typeface="Aileron"/>
                </a:rPr>
                <a:t>, </a:t>
              </a:r>
              <a:r>
                <a:rPr lang="en-US" sz="4800" spc="146" dirty="0" err="1">
                  <a:solidFill>
                    <a:srgbClr val="191919"/>
                  </a:solidFill>
                  <a:latin typeface="Aileron"/>
                </a:rPr>
                <a:t>que</a:t>
              </a:r>
              <a:r>
                <a:rPr lang="en-US" sz="4800" spc="146" dirty="0">
                  <a:solidFill>
                    <a:srgbClr val="191919"/>
                  </a:solidFill>
                  <a:latin typeface="Aileron"/>
                </a:rPr>
                <a:t> a </a:t>
              </a:r>
              <a:r>
                <a:rPr lang="en-US" sz="4800" spc="146" dirty="0" err="1">
                  <a:solidFill>
                    <a:srgbClr val="191919"/>
                  </a:solidFill>
                  <a:latin typeface="Aileron"/>
                </a:rPr>
                <a:t>Tradução</a:t>
              </a:r>
              <a:r>
                <a:rPr lang="en-US" sz="4800" spc="146" dirty="0">
                  <a:solidFill>
                    <a:srgbClr val="191919"/>
                  </a:solidFill>
                  <a:latin typeface="Aileron"/>
                </a:rPr>
                <a:t> do Novo </a:t>
              </a:r>
              <a:r>
                <a:rPr lang="en-US" sz="4800" spc="146" dirty="0" err="1">
                  <a:solidFill>
                    <a:srgbClr val="191919"/>
                  </a:solidFill>
                  <a:latin typeface="Aileron"/>
                </a:rPr>
                <a:t>Mundo</a:t>
              </a:r>
              <a:r>
                <a:rPr lang="en-US" sz="4800" spc="146" dirty="0">
                  <a:solidFill>
                    <a:srgbClr val="191919"/>
                  </a:solidFill>
                  <a:latin typeface="Aileron"/>
                </a:rPr>
                <a:t> </a:t>
              </a:r>
              <a:r>
                <a:rPr lang="en-US" sz="4800" spc="146" dirty="0" err="1">
                  <a:solidFill>
                    <a:srgbClr val="191919"/>
                  </a:solidFill>
                  <a:latin typeface="Aileron"/>
                </a:rPr>
                <a:t>expõe</a:t>
              </a:r>
              <a:r>
                <a:rPr lang="en-US" sz="4800" spc="146" dirty="0">
                  <a:solidFill>
                    <a:srgbClr val="191919"/>
                  </a:solidFill>
                  <a:latin typeface="Aileron"/>
                </a:rPr>
                <a:t> </a:t>
              </a:r>
              <a:r>
                <a:rPr lang="en-US" sz="4800" spc="146" dirty="0" err="1">
                  <a:solidFill>
                    <a:srgbClr val="191919"/>
                  </a:solidFill>
                  <a:latin typeface="Aileron"/>
                </a:rPr>
                <a:t>melhor</a:t>
              </a:r>
              <a:r>
                <a:rPr lang="en-US" sz="4800" spc="146" dirty="0">
                  <a:solidFill>
                    <a:srgbClr val="191919"/>
                  </a:solidFill>
                  <a:latin typeface="Aileron"/>
                </a:rPr>
                <a:t> o </a:t>
              </a:r>
              <a:r>
                <a:rPr lang="en-US" sz="4800" spc="146" dirty="0" err="1">
                  <a:solidFill>
                    <a:srgbClr val="191919"/>
                  </a:solidFill>
                  <a:latin typeface="Aileron"/>
                </a:rPr>
                <a:t>texto</a:t>
              </a:r>
              <a:r>
                <a:rPr lang="en-US" sz="4800" spc="146" dirty="0">
                  <a:solidFill>
                    <a:srgbClr val="191919"/>
                  </a:solidFill>
                  <a:latin typeface="Aileron"/>
                </a:rPr>
                <a:t>: “A </a:t>
              </a:r>
              <a:r>
                <a:rPr lang="en-US" sz="4800" spc="146" dirty="0" err="1">
                  <a:solidFill>
                    <a:srgbClr val="191919"/>
                  </a:solidFill>
                  <a:latin typeface="Aileron"/>
                </a:rPr>
                <a:t>pronunciação</a:t>
              </a:r>
              <a:r>
                <a:rPr lang="en-US" sz="4800" spc="146" dirty="0">
                  <a:solidFill>
                    <a:srgbClr val="191919"/>
                  </a:solidFill>
                  <a:latin typeface="Aileron"/>
                </a:rPr>
                <a:t> de </a:t>
              </a:r>
              <a:r>
                <a:rPr lang="en-US" sz="4800" spc="146" dirty="0" err="1">
                  <a:solidFill>
                    <a:srgbClr val="191919"/>
                  </a:solidFill>
                  <a:latin typeface="Aileron"/>
                </a:rPr>
                <a:t>Jeová</a:t>
              </a:r>
              <a:r>
                <a:rPr lang="en-US" sz="4800" spc="146" dirty="0">
                  <a:solidFill>
                    <a:srgbClr val="191919"/>
                  </a:solidFill>
                  <a:latin typeface="Aileron"/>
                </a:rPr>
                <a:t> a </a:t>
              </a:r>
              <a:r>
                <a:rPr lang="en-US" sz="4800" spc="146" dirty="0" err="1">
                  <a:solidFill>
                    <a:srgbClr val="191919"/>
                  </a:solidFill>
                  <a:latin typeface="Aileron"/>
                </a:rPr>
                <a:t>meu</a:t>
              </a:r>
              <a:r>
                <a:rPr lang="en-US" sz="4800" spc="146" dirty="0">
                  <a:solidFill>
                    <a:srgbClr val="191919"/>
                  </a:solidFill>
                  <a:latin typeface="Aileron"/>
                </a:rPr>
                <a:t> </a:t>
              </a:r>
              <a:r>
                <a:rPr lang="en-US" sz="4800" spc="146" dirty="0" err="1">
                  <a:solidFill>
                    <a:srgbClr val="191919"/>
                  </a:solidFill>
                  <a:latin typeface="Aileron"/>
                </a:rPr>
                <a:t>Senhor</a:t>
              </a:r>
              <a:r>
                <a:rPr lang="en-US" sz="4800" spc="146" dirty="0">
                  <a:solidFill>
                    <a:srgbClr val="191919"/>
                  </a:solidFill>
                  <a:latin typeface="Aileron"/>
                </a:rPr>
                <a:t> é”.</a:t>
              </a:r>
            </a:p>
            <a:p>
              <a:pPr>
                <a:lnSpc>
                  <a:spcPts val="6414"/>
                </a:lnSpc>
              </a:pPr>
              <a:endParaRPr/>
            </a:p>
            <a:p>
              <a:pPr>
                <a:lnSpc>
                  <a:spcPts val="7029"/>
                </a:lnSpc>
              </a:pPr>
              <a:endParaRPr/>
            </a:p>
            <a:p>
              <a:pPr>
                <a:lnSpc>
                  <a:spcPts val="7243"/>
                </a:lnSpc>
              </a:pPr>
              <a:endParaRPr/>
            </a:p>
            <a:p>
              <a:pPr>
                <a:lnSpc>
                  <a:spcPts val="7243"/>
                </a:lnSpc>
              </a:pPr>
              <a:endParaRPr/>
            </a:p>
            <a:p>
              <a:pPr>
                <a:lnSpc>
                  <a:spcPts val="7243"/>
                </a:lnSpc>
              </a:pPr>
              <a:endParaRPr/>
            </a:p>
            <a:p>
              <a:pPr>
                <a:lnSpc>
                  <a:spcPts val="7243"/>
                </a:lnSpc>
              </a:pPr>
              <a:endParaRPr/>
            </a:p>
            <a:p>
              <a:pPr>
                <a:lnSpc>
                  <a:spcPts val="7243"/>
                </a:lnSpc>
              </a:pPr>
              <a:endParaRPr/>
            </a:p>
            <a:p>
              <a:pPr>
                <a:lnSpc>
                  <a:spcPts val="5273"/>
                </a:lnSpc>
              </a:pPr>
              <a:endParaRPr/>
            </a:p>
            <a:p>
              <a:pPr>
                <a:lnSpc>
                  <a:spcPts val="5273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18636602"/>
              <a:ext cx="18627533" cy="79768"/>
            </a:xfrm>
            <a:prstGeom prst="rect">
              <a:avLst/>
            </a:prstGeom>
            <a:solidFill>
              <a:srgbClr val="191919"/>
            </a:solidFill>
          </p:spPr>
        </p:sp>
      </p:grpSp>
      <p:sp>
        <p:nvSpPr>
          <p:cNvPr id="7" name="Freeform 7"/>
          <p:cNvSpPr/>
          <p:nvPr/>
        </p:nvSpPr>
        <p:spPr>
          <a:xfrm>
            <a:off x="1011671" y="495604"/>
            <a:ext cx="3765906" cy="3849932"/>
          </a:xfrm>
          <a:custGeom>
            <a:avLst/>
            <a:gdLst/>
            <a:ahLst/>
            <a:cxnLst/>
            <a:rect l="l" t="t" r="r" b="b"/>
            <a:pathLst>
              <a:path w="3765906" h="3849932">
                <a:moveTo>
                  <a:pt x="0" y="0"/>
                </a:moveTo>
                <a:lnTo>
                  <a:pt x="3765906" y="0"/>
                </a:lnTo>
                <a:lnTo>
                  <a:pt x="3765906" y="3849932"/>
                </a:lnTo>
                <a:lnTo>
                  <a:pt x="0" y="38499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250807" y="1173892"/>
            <a:ext cx="12846314" cy="10592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934"/>
              </a:lnSpc>
            </a:pP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Mateus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 22.41-43 - </a:t>
            </a: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Disse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 o </a:t>
            </a: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Senhor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 </a:t>
            </a: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ao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 </a:t>
            </a: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meu</a:t>
            </a:r>
            <a:r>
              <a:rPr lang="en-US" sz="4800" spc="289" dirty="0">
                <a:solidFill>
                  <a:srgbClr val="191919"/>
                </a:solidFill>
                <a:latin typeface="Aileron Heavy"/>
              </a:rPr>
              <a:t> </a:t>
            </a:r>
            <a:r>
              <a:rPr lang="en-US" sz="4800" spc="289" dirty="0" err="1">
                <a:solidFill>
                  <a:srgbClr val="191919"/>
                </a:solidFill>
                <a:latin typeface="Aileron Heavy"/>
              </a:rPr>
              <a:t>Senhor</a:t>
            </a:r>
            <a:endParaRPr lang="en-US" sz="4800" spc="289" dirty="0">
              <a:solidFill>
                <a:srgbClr val="191919"/>
              </a:solidFill>
              <a:latin typeface="Aileron Heavy"/>
            </a:endParaRPr>
          </a:p>
          <a:p>
            <a:pPr>
              <a:lnSpc>
                <a:spcPts val="5934"/>
              </a:lnSpc>
            </a:pPr>
            <a:endParaRPr/>
          </a:p>
          <a:p>
            <a:pPr>
              <a:lnSpc>
                <a:spcPts val="5934"/>
              </a:lnSpc>
            </a:pPr>
            <a:endParaRPr/>
          </a:p>
          <a:p>
            <a:pPr>
              <a:lnSpc>
                <a:spcPts val="5934"/>
              </a:lnSpc>
            </a:pPr>
            <a:endParaRPr/>
          </a:p>
          <a:p>
            <a:pPr>
              <a:lnSpc>
                <a:spcPts val="5934"/>
              </a:lnSpc>
            </a:pPr>
            <a:endParaRPr/>
          </a:p>
          <a:p>
            <a:pPr>
              <a:lnSpc>
                <a:spcPts val="5934"/>
              </a:lnSpc>
            </a:pPr>
            <a:endParaRPr/>
          </a:p>
          <a:p>
            <a:pPr>
              <a:lnSpc>
                <a:spcPts val="5934"/>
              </a:lnSpc>
            </a:pPr>
            <a:endParaRPr/>
          </a:p>
          <a:p>
            <a:pPr>
              <a:lnSpc>
                <a:spcPts val="5934"/>
              </a:lnSpc>
            </a:pPr>
            <a:endParaRPr/>
          </a:p>
          <a:p>
            <a:pPr>
              <a:lnSpc>
                <a:spcPts val="5934"/>
              </a:lnSpc>
            </a:pPr>
            <a:endParaRPr/>
          </a:p>
          <a:p>
            <a:pPr>
              <a:lnSpc>
                <a:spcPts val="5934"/>
              </a:lnSpc>
            </a:pPr>
            <a:endParaRPr/>
          </a:p>
          <a:p>
            <a:pPr>
              <a:lnSpc>
                <a:spcPts val="5934"/>
              </a:lnSpc>
            </a:pPr>
            <a:endParaRPr/>
          </a:p>
          <a:p>
            <a:pPr>
              <a:lnSpc>
                <a:spcPts val="5934"/>
              </a:lnSpc>
            </a:pPr>
            <a:endParaRPr/>
          </a:p>
          <a:p>
            <a:pPr>
              <a:lnSpc>
                <a:spcPts val="5934"/>
              </a:lnSpc>
            </a:pPr>
            <a:endParaRPr/>
          </a:p>
        </p:txBody>
      </p:sp>
    </p:spTree>
  </p:cSld>
  <p:clrMapOvr>
    <a:masterClrMapping/>
  </p:clrMapOvr>
  <p:transition>
    <p:wipe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3" y="0"/>
            <a:ext cx="538442" cy="10287000"/>
          </a:xfrm>
          <a:prstGeom prst="rect">
            <a:avLst/>
          </a:prstGeom>
          <a:solidFill>
            <a:srgbClr val="37C9EF"/>
          </a:solidFill>
        </p:spPr>
      </p:sp>
      <p:grpSp>
        <p:nvGrpSpPr>
          <p:cNvPr id="4" name="Group 4"/>
          <p:cNvGrpSpPr/>
          <p:nvPr/>
        </p:nvGrpSpPr>
        <p:grpSpPr>
          <a:xfrm>
            <a:off x="3056795" y="2940377"/>
            <a:ext cx="14961714" cy="12048197"/>
            <a:chOff x="0" y="-47626"/>
            <a:chExt cx="19948952" cy="16064262"/>
          </a:xfrm>
        </p:grpSpPr>
        <p:sp>
          <p:nvSpPr>
            <p:cNvPr id="5" name="TextBox 5"/>
            <p:cNvSpPr txBox="1"/>
            <p:nvPr/>
          </p:nvSpPr>
          <p:spPr>
            <a:xfrm>
              <a:off x="0" y="-47626"/>
              <a:ext cx="19948952" cy="109260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939"/>
                </a:lnSpc>
              </a:pP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   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Em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primeiro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lugar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, Deus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não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está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falando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consigo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mesmo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,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como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argumentam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as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Testemunhas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de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Jeová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.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Quando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afirmamos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que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Jesus é Deus,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não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estamos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dizendo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que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Jesus é o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Pai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. O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grupo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confunde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essa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doutrina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bíblica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e tem a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ousadia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de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afirmar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que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os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evangélicos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são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contraditórios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quanto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ao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conceito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da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Trindade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.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Mas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não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é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bem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assim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.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Ou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seja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,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os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cristãos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não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confundem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as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pessoas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da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unidade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composta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de Deus (Um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só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Deus,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três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pessoas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: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Pai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,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Filho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e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Espírito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Santo; Mt 28.19). O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texto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bíblico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diz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claramente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que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o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Senhor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estava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falando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com o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Senhor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.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Ou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seja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, o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Pai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(SENHOR)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falando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ao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Filho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(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meu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 </a:t>
              </a:r>
              <a:r>
                <a:rPr lang="en-US" sz="3700" spc="112" dirty="0" err="1">
                  <a:solidFill>
                    <a:srgbClr val="191919"/>
                  </a:solidFill>
                  <a:latin typeface="Aileron Ultra-Bold"/>
                </a:rPr>
                <a:t>Senhor</a:t>
              </a:r>
              <a:r>
                <a:rPr lang="en-US" sz="3700" spc="112" dirty="0">
                  <a:solidFill>
                    <a:srgbClr val="191919"/>
                  </a:solidFill>
                  <a:latin typeface="Aileron Ultra-Bold"/>
                </a:rPr>
                <a:t>). </a:t>
              </a:r>
            </a:p>
            <a:p>
              <a:pPr>
                <a:lnSpc>
                  <a:spcPts val="4679"/>
                </a:lnSpc>
              </a:pPr>
              <a:endParaRPr/>
            </a:p>
            <a:p>
              <a:pPr>
                <a:lnSpc>
                  <a:spcPts val="5202"/>
                </a:lnSpc>
              </a:pPr>
              <a:endParaRPr/>
            </a:p>
            <a:p>
              <a:pPr>
                <a:lnSpc>
                  <a:spcPts val="105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6" name="AutoShape 6"/>
            <p:cNvSpPr/>
            <p:nvPr/>
          </p:nvSpPr>
          <p:spPr>
            <a:xfrm>
              <a:off x="0" y="15937957"/>
              <a:ext cx="19948952" cy="78679"/>
            </a:xfrm>
            <a:prstGeom prst="rect">
              <a:avLst/>
            </a:prstGeom>
            <a:solidFill>
              <a:srgbClr val="191919"/>
            </a:solidFill>
          </p:spPr>
        </p:sp>
      </p:grpSp>
      <p:sp>
        <p:nvSpPr>
          <p:cNvPr id="7" name="Freeform 7"/>
          <p:cNvSpPr/>
          <p:nvPr/>
        </p:nvSpPr>
        <p:spPr>
          <a:xfrm rot="-2376086">
            <a:off x="952913" y="775781"/>
            <a:ext cx="3198928" cy="2124479"/>
          </a:xfrm>
          <a:custGeom>
            <a:avLst/>
            <a:gdLst/>
            <a:ahLst/>
            <a:cxnLst/>
            <a:rect l="l" t="t" r="r" b="b"/>
            <a:pathLst>
              <a:path w="3198928" h="2124479">
                <a:moveTo>
                  <a:pt x="0" y="0"/>
                </a:moveTo>
                <a:lnTo>
                  <a:pt x="3198928" y="0"/>
                </a:lnTo>
                <a:lnTo>
                  <a:pt x="3198928" y="2124479"/>
                </a:lnTo>
                <a:lnTo>
                  <a:pt x="0" y="21244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0652" b="-20652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5591712" y="1263642"/>
            <a:ext cx="19821824" cy="2026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91"/>
              </a:lnSpc>
            </a:pPr>
            <a:r>
              <a:rPr lang="en-US" sz="6400" spc="384" dirty="0" err="1">
                <a:solidFill>
                  <a:srgbClr val="191919"/>
                </a:solidFill>
                <a:latin typeface="Aileron Bold"/>
              </a:rPr>
              <a:t>Resposta</a:t>
            </a:r>
            <a:r>
              <a:rPr lang="en-US" sz="6400" spc="384" dirty="0">
                <a:solidFill>
                  <a:srgbClr val="191919"/>
                </a:solidFill>
                <a:latin typeface="Aileron Bold"/>
              </a:rPr>
              <a:t> </a:t>
            </a:r>
            <a:r>
              <a:rPr lang="en-US" sz="6400" spc="384" dirty="0" err="1">
                <a:solidFill>
                  <a:srgbClr val="191919"/>
                </a:solidFill>
                <a:latin typeface="Aileron Bold"/>
              </a:rPr>
              <a:t>Apologética</a:t>
            </a:r>
            <a:endParaRPr lang="en-US" sz="6400" spc="384" dirty="0">
              <a:solidFill>
                <a:srgbClr val="191919"/>
              </a:solidFill>
              <a:latin typeface="Aileron Bold"/>
            </a:endParaRPr>
          </a:p>
          <a:p>
            <a:pPr>
              <a:lnSpc>
                <a:spcPts val="7891"/>
              </a:lnSpc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2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00301" y="419102"/>
            <a:ext cx="8995954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30"/>
              </a:lnSpc>
              <a:spcBef>
                <a:spcPct val="0"/>
              </a:spcBef>
            </a:pPr>
            <a:r>
              <a:rPr lang="en-US" sz="7100" spc="71" dirty="0">
                <a:solidFill>
                  <a:srgbClr val="FFFFFF"/>
                </a:solidFill>
                <a:latin typeface="Aileron Bold"/>
              </a:rPr>
              <a:t>MATEUS 22.1-46</a:t>
            </a:r>
          </a:p>
        </p:txBody>
      </p:sp>
      <p:sp>
        <p:nvSpPr>
          <p:cNvPr id="3" name="AutoShape 3"/>
          <p:cNvSpPr/>
          <p:nvPr/>
        </p:nvSpPr>
        <p:spPr>
          <a:xfrm>
            <a:off x="7063236" y="1904430"/>
            <a:ext cx="3050652" cy="7889657"/>
          </a:xfrm>
          <a:prstGeom prst="rect">
            <a:avLst/>
          </a:prstGeom>
          <a:solidFill>
            <a:srgbClr val="B2DFEA"/>
          </a:solidFill>
        </p:spPr>
      </p:sp>
      <p:sp>
        <p:nvSpPr>
          <p:cNvPr id="4" name="AutoShape 4"/>
          <p:cNvSpPr/>
          <p:nvPr/>
        </p:nvSpPr>
        <p:spPr>
          <a:xfrm>
            <a:off x="3880442" y="1904430"/>
            <a:ext cx="3050652" cy="7889657"/>
          </a:xfrm>
          <a:prstGeom prst="rect">
            <a:avLst/>
          </a:prstGeom>
          <a:solidFill>
            <a:srgbClr val="86EAE9"/>
          </a:solidFill>
        </p:spPr>
      </p:sp>
      <p:sp>
        <p:nvSpPr>
          <p:cNvPr id="5" name="AutoShape 5"/>
          <p:cNvSpPr/>
          <p:nvPr/>
        </p:nvSpPr>
        <p:spPr>
          <a:xfrm>
            <a:off x="650589" y="1904430"/>
            <a:ext cx="3168390" cy="7889657"/>
          </a:xfrm>
          <a:prstGeom prst="rect">
            <a:avLst/>
          </a:prstGeom>
          <a:solidFill>
            <a:srgbClr val="37C9EF"/>
          </a:solidFill>
        </p:spPr>
      </p:sp>
      <p:sp>
        <p:nvSpPr>
          <p:cNvPr id="6" name="AutoShape 6"/>
          <p:cNvSpPr/>
          <p:nvPr/>
        </p:nvSpPr>
        <p:spPr>
          <a:xfrm>
            <a:off x="650589" y="4259860"/>
            <a:ext cx="3168390" cy="5534228"/>
          </a:xfrm>
          <a:prstGeom prst="rect">
            <a:avLst/>
          </a:prstGeom>
          <a:solidFill>
            <a:srgbClr val="2C92D5">
              <a:alpha val="60000"/>
            </a:srgbClr>
          </a:solidFill>
        </p:spPr>
      </p:sp>
      <p:sp>
        <p:nvSpPr>
          <p:cNvPr id="7" name="TextBox 7"/>
          <p:cNvSpPr txBox="1"/>
          <p:nvPr/>
        </p:nvSpPr>
        <p:spPr>
          <a:xfrm>
            <a:off x="764494" y="2721327"/>
            <a:ext cx="2940576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4"/>
              </a:lnSpc>
              <a:spcBef>
                <a:spcPct val="0"/>
              </a:spcBef>
            </a:pPr>
            <a:r>
              <a:rPr lang="en-US" sz="3900" spc="37" dirty="0" err="1">
                <a:solidFill>
                  <a:srgbClr val="191919"/>
                </a:solidFill>
                <a:latin typeface="Aileron Heavy"/>
              </a:rPr>
              <a:t>Vers</a:t>
            </a:r>
            <a:r>
              <a:rPr lang="en-US" sz="3900" spc="37" dirty="0">
                <a:solidFill>
                  <a:srgbClr val="191919"/>
                </a:solidFill>
                <a:latin typeface="Aileron Heavy"/>
              </a:rPr>
              <a:t>. 1-14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50589" y="4894949"/>
            <a:ext cx="3127882" cy="42960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75"/>
              </a:lnSpc>
            </a:pPr>
            <a:r>
              <a:rPr lang="en-US" sz="4600" spc="229" dirty="0">
                <a:solidFill>
                  <a:srgbClr val="191919"/>
                </a:solidFill>
                <a:latin typeface="Aileron Bold"/>
              </a:rPr>
              <a:t>A </a:t>
            </a:r>
          </a:p>
          <a:p>
            <a:pPr algn="ctr">
              <a:lnSpc>
                <a:spcPts val="6875"/>
              </a:lnSpc>
            </a:pPr>
            <a:r>
              <a:rPr lang="en-US" sz="4600" spc="229" dirty="0" err="1">
                <a:solidFill>
                  <a:srgbClr val="191919"/>
                </a:solidFill>
                <a:latin typeface="Aileron Bold"/>
              </a:rPr>
              <a:t>parábola</a:t>
            </a:r>
            <a:r>
              <a:rPr lang="en-US" sz="4600" spc="229" dirty="0">
                <a:solidFill>
                  <a:srgbClr val="191919"/>
                </a:solidFill>
                <a:latin typeface="Aileron Bold"/>
              </a:rPr>
              <a:t> </a:t>
            </a:r>
            <a:r>
              <a:rPr lang="en-US" sz="4600" spc="229" dirty="0" err="1">
                <a:solidFill>
                  <a:srgbClr val="191919"/>
                </a:solidFill>
                <a:latin typeface="Aileron Bold"/>
              </a:rPr>
              <a:t>da</a:t>
            </a:r>
            <a:r>
              <a:rPr lang="en-US" sz="4600" spc="229" dirty="0">
                <a:solidFill>
                  <a:srgbClr val="191919"/>
                </a:solidFill>
                <a:latin typeface="Aileron Bold"/>
              </a:rPr>
              <a:t> </a:t>
            </a:r>
            <a:r>
              <a:rPr lang="en-US" sz="4600" spc="229" dirty="0" err="1">
                <a:solidFill>
                  <a:srgbClr val="191919"/>
                </a:solidFill>
                <a:latin typeface="Aileron Bold"/>
              </a:rPr>
              <a:t>festa</a:t>
            </a:r>
            <a:r>
              <a:rPr lang="en-US" sz="4600" spc="229" dirty="0">
                <a:solidFill>
                  <a:srgbClr val="191919"/>
                </a:solidFill>
                <a:latin typeface="Aileron Bold"/>
              </a:rPr>
              <a:t> </a:t>
            </a:r>
          </a:p>
          <a:p>
            <a:pPr algn="ctr">
              <a:lnSpc>
                <a:spcPts val="6425"/>
              </a:lnSpc>
            </a:pPr>
            <a:r>
              <a:rPr lang="en-US" sz="4300" spc="214" dirty="0">
                <a:solidFill>
                  <a:srgbClr val="191919"/>
                </a:solidFill>
                <a:latin typeface="Aileron Bold"/>
              </a:rPr>
              <a:t>de </a:t>
            </a:r>
            <a:r>
              <a:rPr lang="en-US" sz="4300" spc="214" dirty="0" err="1">
                <a:solidFill>
                  <a:srgbClr val="191919"/>
                </a:solidFill>
                <a:latin typeface="Aileron Bold"/>
              </a:rPr>
              <a:t>casamento</a:t>
            </a:r>
            <a:endParaRPr lang="en-US" sz="4300" spc="214" dirty="0">
              <a:solidFill>
                <a:srgbClr val="191919"/>
              </a:solidFill>
              <a:latin typeface="Aileron Bold"/>
            </a:endParaRPr>
          </a:p>
        </p:txBody>
      </p:sp>
      <p:grpSp>
        <p:nvGrpSpPr>
          <p:cNvPr id="9" name="Group 9"/>
          <p:cNvGrpSpPr/>
          <p:nvPr/>
        </p:nvGrpSpPr>
        <p:grpSpPr>
          <a:xfrm rot="-2700000">
            <a:off x="1849893" y="3781604"/>
            <a:ext cx="893666" cy="632382"/>
            <a:chOff x="0" y="0"/>
            <a:chExt cx="10012040" cy="708479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012040" cy="7084793"/>
            </a:xfrm>
            <a:custGeom>
              <a:avLst/>
              <a:gdLst/>
              <a:ahLst/>
              <a:cxnLst/>
              <a:rect l="l" t="t" r="r" b="b"/>
              <a:pathLst>
                <a:path w="10012040" h="7084793">
                  <a:moveTo>
                    <a:pt x="10012040" y="7084793"/>
                  </a:moveTo>
                  <a:lnTo>
                    <a:pt x="0" y="70847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C9EF"/>
            </a:solidFill>
          </p:spPr>
        </p:sp>
      </p:grpSp>
      <p:sp>
        <p:nvSpPr>
          <p:cNvPr id="11" name="AutoShape 11"/>
          <p:cNvSpPr/>
          <p:nvPr/>
        </p:nvSpPr>
        <p:spPr>
          <a:xfrm>
            <a:off x="3880442" y="4259860"/>
            <a:ext cx="3050652" cy="5534228"/>
          </a:xfrm>
          <a:prstGeom prst="rect">
            <a:avLst/>
          </a:prstGeom>
          <a:solidFill>
            <a:srgbClr val="2C92D5">
              <a:alpha val="60000"/>
            </a:srgbClr>
          </a:solidFill>
        </p:spPr>
      </p:sp>
      <p:grpSp>
        <p:nvGrpSpPr>
          <p:cNvPr id="12" name="Group 12"/>
          <p:cNvGrpSpPr/>
          <p:nvPr/>
        </p:nvGrpSpPr>
        <p:grpSpPr>
          <a:xfrm rot="-2700000">
            <a:off x="4956702" y="3739587"/>
            <a:ext cx="1035136" cy="574668"/>
            <a:chOff x="0" y="0"/>
            <a:chExt cx="9799387" cy="54402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799387" cy="5440252"/>
            </a:xfrm>
            <a:custGeom>
              <a:avLst/>
              <a:gdLst/>
              <a:ahLst/>
              <a:cxnLst/>
              <a:rect l="l" t="t" r="r" b="b"/>
              <a:pathLst>
                <a:path w="9799387" h="5440252">
                  <a:moveTo>
                    <a:pt x="9799387" y="5440252"/>
                  </a:moveTo>
                  <a:lnTo>
                    <a:pt x="0" y="54402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EAE9"/>
            </a:solidFill>
          </p:spPr>
        </p:sp>
      </p:grpSp>
      <p:sp>
        <p:nvSpPr>
          <p:cNvPr id="14" name="AutoShape 14"/>
          <p:cNvSpPr/>
          <p:nvPr/>
        </p:nvSpPr>
        <p:spPr>
          <a:xfrm>
            <a:off x="7063236" y="4259860"/>
            <a:ext cx="3050652" cy="5534228"/>
          </a:xfrm>
          <a:prstGeom prst="rect">
            <a:avLst/>
          </a:prstGeom>
          <a:solidFill>
            <a:srgbClr val="2C92D5">
              <a:alpha val="60000"/>
            </a:srgbClr>
          </a:solidFill>
        </p:spPr>
      </p:sp>
      <p:grpSp>
        <p:nvGrpSpPr>
          <p:cNvPr id="15" name="Group 15"/>
          <p:cNvGrpSpPr/>
          <p:nvPr/>
        </p:nvGrpSpPr>
        <p:grpSpPr>
          <a:xfrm rot="-2700000">
            <a:off x="8046231" y="3759308"/>
            <a:ext cx="954314" cy="555516"/>
            <a:chOff x="0" y="0"/>
            <a:chExt cx="9034261" cy="525894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9034260" cy="5258940"/>
            </a:xfrm>
            <a:custGeom>
              <a:avLst/>
              <a:gdLst/>
              <a:ahLst/>
              <a:cxnLst/>
              <a:rect l="l" t="t" r="r" b="b"/>
              <a:pathLst>
                <a:path w="9034260" h="5258940">
                  <a:moveTo>
                    <a:pt x="9034260" y="5258940"/>
                  </a:moveTo>
                  <a:lnTo>
                    <a:pt x="0" y="52589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2DFEA"/>
            </a:solidFill>
          </p:spPr>
        </p:sp>
      </p:grpSp>
      <p:sp>
        <p:nvSpPr>
          <p:cNvPr id="17" name="AutoShape 17"/>
          <p:cNvSpPr/>
          <p:nvPr/>
        </p:nvSpPr>
        <p:spPr>
          <a:xfrm>
            <a:off x="13328282" y="1904430"/>
            <a:ext cx="3050652" cy="7889657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18" name="AutoShape 18"/>
          <p:cNvSpPr/>
          <p:nvPr/>
        </p:nvSpPr>
        <p:spPr>
          <a:xfrm>
            <a:off x="13308417" y="4259860"/>
            <a:ext cx="3104698" cy="5534228"/>
          </a:xfrm>
          <a:prstGeom prst="rect">
            <a:avLst/>
          </a:prstGeom>
          <a:solidFill>
            <a:srgbClr val="2C92D5">
              <a:alpha val="60000"/>
            </a:srgbClr>
          </a:solidFill>
        </p:spPr>
      </p:sp>
      <p:grpSp>
        <p:nvGrpSpPr>
          <p:cNvPr id="19" name="Group 19"/>
          <p:cNvGrpSpPr/>
          <p:nvPr/>
        </p:nvGrpSpPr>
        <p:grpSpPr>
          <a:xfrm rot="-2893341">
            <a:off x="14428021" y="3721113"/>
            <a:ext cx="954314" cy="635260"/>
            <a:chOff x="0" y="0"/>
            <a:chExt cx="9034261" cy="6013863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9034260" cy="6013863"/>
            </a:xfrm>
            <a:custGeom>
              <a:avLst/>
              <a:gdLst/>
              <a:ahLst/>
              <a:cxnLst/>
              <a:rect l="l" t="t" r="r" b="b"/>
              <a:pathLst>
                <a:path w="9034260" h="6013863">
                  <a:moveTo>
                    <a:pt x="9034260" y="6013863"/>
                  </a:moveTo>
                  <a:lnTo>
                    <a:pt x="0" y="6013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1" name="TextBox 21"/>
          <p:cNvSpPr txBox="1"/>
          <p:nvPr/>
        </p:nvSpPr>
        <p:spPr>
          <a:xfrm>
            <a:off x="3931834" y="2744972"/>
            <a:ext cx="2928640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4"/>
              </a:lnSpc>
              <a:spcBef>
                <a:spcPct val="0"/>
              </a:spcBef>
            </a:pPr>
            <a:r>
              <a:rPr lang="en-US" sz="3900" spc="37" dirty="0" err="1">
                <a:solidFill>
                  <a:srgbClr val="191919"/>
                </a:solidFill>
                <a:latin typeface="Aileron Heavy"/>
              </a:rPr>
              <a:t>Vers</a:t>
            </a:r>
            <a:r>
              <a:rPr lang="en-US" sz="3900" spc="37" dirty="0">
                <a:solidFill>
                  <a:srgbClr val="191919"/>
                </a:solidFill>
                <a:latin typeface="Aileron Heavy"/>
              </a:rPr>
              <a:t>. 15-22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089793" y="2744972"/>
            <a:ext cx="2971798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54"/>
              </a:lnSpc>
              <a:spcBef>
                <a:spcPct val="0"/>
              </a:spcBef>
            </a:pPr>
            <a:r>
              <a:rPr lang="en-US" sz="3900" spc="37" dirty="0" err="1">
                <a:solidFill>
                  <a:srgbClr val="191919"/>
                </a:solidFill>
                <a:latin typeface="Aileron Heavy"/>
              </a:rPr>
              <a:t>Vers</a:t>
            </a:r>
            <a:r>
              <a:rPr lang="en-US" sz="3900" spc="37" dirty="0">
                <a:solidFill>
                  <a:srgbClr val="191919"/>
                </a:solidFill>
                <a:latin typeface="Aileron Heavy"/>
              </a:rPr>
              <a:t>. 23-33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274177" y="2748761"/>
            <a:ext cx="3036862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96"/>
              </a:lnSpc>
              <a:spcBef>
                <a:spcPct val="0"/>
              </a:spcBef>
            </a:pPr>
            <a:r>
              <a:rPr lang="en-US" sz="3600" spc="36" dirty="0" err="1">
                <a:solidFill>
                  <a:srgbClr val="191919"/>
                </a:solidFill>
                <a:latin typeface="Aileron Heavy"/>
              </a:rPr>
              <a:t>Vers</a:t>
            </a:r>
            <a:r>
              <a:rPr lang="en-US" sz="3600" spc="36" dirty="0">
                <a:solidFill>
                  <a:srgbClr val="191919"/>
                </a:solidFill>
                <a:latin typeface="Aileron Heavy"/>
              </a:rPr>
              <a:t>. 41-46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931837" y="4885422"/>
            <a:ext cx="3209454" cy="3744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27"/>
              </a:lnSpc>
            </a:pP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A </a:t>
            </a:r>
          </a:p>
          <a:p>
            <a:pPr algn="ctr">
              <a:lnSpc>
                <a:spcPts val="7327"/>
              </a:lnSpc>
            </a:pPr>
            <a:r>
              <a:rPr lang="en-US" sz="4800" spc="245" dirty="0" err="1">
                <a:solidFill>
                  <a:srgbClr val="191919"/>
                </a:solidFill>
                <a:latin typeface="Aileron Bold"/>
              </a:rPr>
              <a:t>questão</a:t>
            </a: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 </a:t>
            </a:r>
          </a:p>
          <a:p>
            <a:pPr algn="ctr">
              <a:lnSpc>
                <a:spcPts val="7327"/>
              </a:lnSpc>
            </a:pP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do </a:t>
            </a:r>
          </a:p>
          <a:p>
            <a:pPr algn="ctr">
              <a:lnSpc>
                <a:spcPts val="7327"/>
              </a:lnSpc>
            </a:pPr>
            <a:r>
              <a:rPr lang="en-US" sz="4800" spc="245" dirty="0" err="1">
                <a:solidFill>
                  <a:srgbClr val="191919"/>
                </a:solidFill>
                <a:latin typeface="Aileron Bold"/>
              </a:rPr>
              <a:t>imposto</a:t>
            </a:r>
            <a:endParaRPr lang="en-US" sz="4800" spc="245" dirty="0">
              <a:solidFill>
                <a:srgbClr val="191919"/>
              </a:solidFill>
              <a:latin typeface="Aileron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6963045" y="4885422"/>
            <a:ext cx="3209454" cy="4680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27"/>
              </a:lnSpc>
            </a:pP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Os </a:t>
            </a:r>
          </a:p>
          <a:p>
            <a:pPr algn="ctr">
              <a:lnSpc>
                <a:spcPts val="7327"/>
              </a:lnSpc>
            </a:pPr>
            <a:r>
              <a:rPr lang="en-US" sz="4800" spc="245" dirty="0" err="1">
                <a:solidFill>
                  <a:srgbClr val="191919"/>
                </a:solidFill>
                <a:latin typeface="Aileron Bold"/>
              </a:rPr>
              <a:t>saduceus</a:t>
            </a: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 </a:t>
            </a:r>
          </a:p>
          <a:p>
            <a:pPr algn="ctr">
              <a:lnSpc>
                <a:spcPts val="7327"/>
              </a:lnSpc>
            </a:pP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e a </a:t>
            </a:r>
          </a:p>
          <a:p>
            <a:pPr algn="ctr">
              <a:lnSpc>
                <a:spcPts val="7327"/>
              </a:lnSpc>
            </a:pPr>
            <a:r>
              <a:rPr lang="en-US" sz="4800" spc="245" dirty="0" err="1">
                <a:solidFill>
                  <a:srgbClr val="191919"/>
                </a:solidFill>
                <a:latin typeface="Aileron Bold"/>
              </a:rPr>
              <a:t>ressur</a:t>
            </a: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-</a:t>
            </a:r>
          </a:p>
          <a:p>
            <a:pPr algn="ctr">
              <a:lnSpc>
                <a:spcPts val="7327"/>
              </a:lnSpc>
            </a:pPr>
            <a:r>
              <a:rPr lang="en-US" sz="4800" spc="245" dirty="0" err="1">
                <a:solidFill>
                  <a:srgbClr val="191919"/>
                </a:solidFill>
                <a:latin typeface="Aileron Bold"/>
              </a:rPr>
              <a:t>reição</a:t>
            </a:r>
            <a:endParaRPr lang="en-US" sz="4800" spc="245" dirty="0">
              <a:solidFill>
                <a:srgbClr val="191919"/>
              </a:solidFill>
              <a:latin typeface="Aileron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3201157" y="4999722"/>
            <a:ext cx="3209454" cy="3744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27"/>
              </a:lnSpc>
            </a:pP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O Cristo, </a:t>
            </a:r>
          </a:p>
          <a:p>
            <a:pPr algn="ctr">
              <a:lnSpc>
                <a:spcPts val="7327"/>
              </a:lnSpc>
            </a:pPr>
            <a:r>
              <a:rPr lang="en-US" sz="4800" spc="245" dirty="0" err="1">
                <a:solidFill>
                  <a:srgbClr val="191919"/>
                </a:solidFill>
                <a:latin typeface="Aileron Bold"/>
              </a:rPr>
              <a:t>Filho</a:t>
            </a: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 </a:t>
            </a:r>
          </a:p>
          <a:p>
            <a:pPr algn="ctr">
              <a:lnSpc>
                <a:spcPts val="7327"/>
              </a:lnSpc>
            </a:pP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de </a:t>
            </a:r>
          </a:p>
          <a:p>
            <a:pPr algn="ctr">
              <a:lnSpc>
                <a:spcPts val="7327"/>
              </a:lnSpc>
            </a:pPr>
            <a:r>
              <a:rPr lang="en-US" sz="4800" spc="245" dirty="0" err="1">
                <a:solidFill>
                  <a:srgbClr val="191919"/>
                </a:solidFill>
                <a:latin typeface="Aileron Bold"/>
              </a:rPr>
              <a:t>Davi</a:t>
            </a:r>
            <a:endParaRPr lang="en-US" sz="4800" spc="245" dirty="0">
              <a:solidFill>
                <a:srgbClr val="191919"/>
              </a:solidFill>
              <a:latin typeface="Aileron Bold"/>
            </a:endParaRPr>
          </a:p>
        </p:txBody>
      </p:sp>
      <p:sp>
        <p:nvSpPr>
          <p:cNvPr id="27" name="AutoShape 27"/>
          <p:cNvSpPr/>
          <p:nvPr/>
        </p:nvSpPr>
        <p:spPr>
          <a:xfrm>
            <a:off x="10211338" y="1904430"/>
            <a:ext cx="3050652" cy="7889657"/>
          </a:xfrm>
          <a:prstGeom prst="rect">
            <a:avLst/>
          </a:prstGeom>
          <a:solidFill>
            <a:srgbClr val="DBDAD9"/>
          </a:solidFill>
        </p:spPr>
      </p:sp>
      <p:sp>
        <p:nvSpPr>
          <p:cNvPr id="28" name="AutoShape 28"/>
          <p:cNvSpPr/>
          <p:nvPr/>
        </p:nvSpPr>
        <p:spPr>
          <a:xfrm>
            <a:off x="10211338" y="4295597"/>
            <a:ext cx="3050652" cy="5534228"/>
          </a:xfrm>
          <a:prstGeom prst="rect">
            <a:avLst/>
          </a:prstGeom>
          <a:solidFill>
            <a:srgbClr val="8FB2E2">
              <a:alpha val="60000"/>
            </a:srgbClr>
          </a:solidFill>
        </p:spPr>
      </p:sp>
      <p:grpSp>
        <p:nvGrpSpPr>
          <p:cNvPr id="29" name="Group 29"/>
          <p:cNvGrpSpPr/>
          <p:nvPr/>
        </p:nvGrpSpPr>
        <p:grpSpPr>
          <a:xfrm rot="-2852166">
            <a:off x="11373041" y="3852861"/>
            <a:ext cx="954314" cy="566068"/>
            <a:chOff x="0" y="0"/>
            <a:chExt cx="9034261" cy="5358823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9034260" cy="5358823"/>
            </a:xfrm>
            <a:custGeom>
              <a:avLst/>
              <a:gdLst/>
              <a:ahLst/>
              <a:cxnLst/>
              <a:rect l="l" t="t" r="r" b="b"/>
              <a:pathLst>
                <a:path w="9034260" h="5358823">
                  <a:moveTo>
                    <a:pt x="9034260" y="5358823"/>
                  </a:moveTo>
                  <a:lnTo>
                    <a:pt x="0" y="53588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DAD9"/>
            </a:solidFill>
          </p:spPr>
        </p:sp>
      </p:grpSp>
      <p:sp>
        <p:nvSpPr>
          <p:cNvPr id="31" name="TextBox 31"/>
          <p:cNvSpPr txBox="1"/>
          <p:nvPr/>
        </p:nvSpPr>
        <p:spPr>
          <a:xfrm>
            <a:off x="10172499" y="2813662"/>
            <a:ext cx="2971798" cy="60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96"/>
              </a:lnSpc>
              <a:spcBef>
                <a:spcPct val="0"/>
              </a:spcBef>
            </a:pPr>
            <a:r>
              <a:rPr lang="en-US" sz="3600" spc="36" dirty="0" err="1">
                <a:solidFill>
                  <a:srgbClr val="191919"/>
                </a:solidFill>
                <a:latin typeface="Aileron Heavy"/>
              </a:rPr>
              <a:t>Vers</a:t>
            </a:r>
            <a:r>
              <a:rPr lang="en-US" sz="3600" spc="36" dirty="0">
                <a:solidFill>
                  <a:srgbClr val="191919"/>
                </a:solidFill>
                <a:latin typeface="Aileron Heavy"/>
              </a:rPr>
              <a:t>. 34-40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144135" y="5072064"/>
            <a:ext cx="3209454" cy="3744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27"/>
              </a:lnSpc>
            </a:pP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O </a:t>
            </a:r>
          </a:p>
          <a:p>
            <a:pPr algn="ctr">
              <a:lnSpc>
                <a:spcPts val="7327"/>
              </a:lnSpc>
            </a:pPr>
            <a:r>
              <a:rPr lang="en-US" sz="4800" spc="245" dirty="0" err="1">
                <a:solidFill>
                  <a:srgbClr val="191919"/>
                </a:solidFill>
                <a:latin typeface="Aileron Bold"/>
              </a:rPr>
              <a:t>grande</a:t>
            </a: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 </a:t>
            </a:r>
            <a:r>
              <a:rPr lang="en-US" sz="4800" spc="245" dirty="0" err="1">
                <a:solidFill>
                  <a:srgbClr val="191919"/>
                </a:solidFill>
                <a:latin typeface="Aileron Bold"/>
              </a:rPr>
              <a:t>manda</a:t>
            </a:r>
            <a:r>
              <a:rPr lang="en-US" sz="4800" spc="245" dirty="0">
                <a:solidFill>
                  <a:srgbClr val="191919"/>
                </a:solidFill>
                <a:latin typeface="Aileron Bold"/>
              </a:rPr>
              <a:t>-</a:t>
            </a:r>
          </a:p>
          <a:p>
            <a:pPr algn="ctr">
              <a:lnSpc>
                <a:spcPts val="7327"/>
              </a:lnSpc>
            </a:pPr>
            <a:r>
              <a:rPr lang="en-US" sz="4800" spc="245" dirty="0" err="1">
                <a:solidFill>
                  <a:srgbClr val="191919"/>
                </a:solidFill>
                <a:latin typeface="Aileron Bold"/>
              </a:rPr>
              <a:t>mento</a:t>
            </a:r>
            <a:endParaRPr lang="en-US" sz="4800" spc="245" dirty="0">
              <a:solidFill>
                <a:srgbClr val="191919"/>
              </a:solidFill>
              <a:latin typeface="Aileron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2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0460" y="2589733"/>
            <a:ext cx="4511396" cy="2917403"/>
            <a:chOff x="0" y="38100"/>
            <a:chExt cx="6015195" cy="3889870"/>
          </a:xfrm>
        </p:grpSpPr>
        <p:sp>
          <p:nvSpPr>
            <p:cNvPr id="3" name="TextBox 3"/>
            <p:cNvSpPr txBox="1"/>
            <p:nvPr/>
          </p:nvSpPr>
          <p:spPr>
            <a:xfrm>
              <a:off x="0" y="38100"/>
              <a:ext cx="6015195" cy="3009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21"/>
                </a:lnSpc>
              </a:pPr>
              <a:r>
                <a:rPr lang="en-US" sz="7700" spc="77" dirty="0">
                  <a:solidFill>
                    <a:srgbClr val="191919"/>
                  </a:solidFill>
                  <a:latin typeface="Aileron Heavy"/>
                </a:rPr>
                <a:t>MATEUS</a:t>
              </a:r>
            </a:p>
            <a:p>
              <a:pPr algn="ctr">
                <a:lnSpc>
                  <a:spcPts val="8821"/>
                </a:lnSpc>
              </a:pPr>
              <a:r>
                <a:rPr lang="en-US" sz="7700" spc="77" dirty="0">
                  <a:solidFill>
                    <a:srgbClr val="191919"/>
                  </a:solidFill>
                  <a:latin typeface="Aileron Heavy"/>
                </a:rPr>
                <a:t>22.1-46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3865104"/>
              <a:ext cx="6015195" cy="62866"/>
            </a:xfrm>
            <a:prstGeom prst="rect">
              <a:avLst/>
            </a:prstGeom>
            <a:solidFill>
              <a:srgbClr val="13538A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563238" y="5103031"/>
            <a:ext cx="3872492" cy="40472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6" name="Freeform 6"/>
          <p:cNvSpPr/>
          <p:nvPr/>
        </p:nvSpPr>
        <p:spPr>
          <a:xfrm>
            <a:off x="5315989" y="187528"/>
            <a:ext cx="12798326" cy="9893426"/>
          </a:xfrm>
          <a:custGeom>
            <a:avLst/>
            <a:gdLst/>
            <a:ahLst/>
            <a:cxnLst/>
            <a:rect l="l" t="t" r="r" b="b"/>
            <a:pathLst>
              <a:path w="12798326" h="9893426">
                <a:moveTo>
                  <a:pt x="0" y="0"/>
                </a:moveTo>
                <a:lnTo>
                  <a:pt x="12798326" y="0"/>
                </a:lnTo>
                <a:lnTo>
                  <a:pt x="12798326" y="9893426"/>
                </a:lnTo>
                <a:lnTo>
                  <a:pt x="0" y="98934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35" r="-1535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2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0460" y="2589733"/>
            <a:ext cx="4511396" cy="2917403"/>
            <a:chOff x="0" y="38100"/>
            <a:chExt cx="6015195" cy="3889870"/>
          </a:xfrm>
        </p:grpSpPr>
        <p:sp>
          <p:nvSpPr>
            <p:cNvPr id="3" name="TextBox 3"/>
            <p:cNvSpPr txBox="1"/>
            <p:nvPr/>
          </p:nvSpPr>
          <p:spPr>
            <a:xfrm>
              <a:off x="0" y="38100"/>
              <a:ext cx="6015195" cy="30093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21"/>
                </a:lnSpc>
              </a:pPr>
              <a:r>
                <a:rPr lang="en-US" sz="7700" spc="77" dirty="0">
                  <a:solidFill>
                    <a:srgbClr val="191919"/>
                  </a:solidFill>
                  <a:latin typeface="Aileron Heavy"/>
                </a:rPr>
                <a:t>MATEUS</a:t>
              </a:r>
            </a:p>
            <a:p>
              <a:pPr algn="ctr">
                <a:lnSpc>
                  <a:spcPts val="8821"/>
                </a:lnSpc>
              </a:pPr>
              <a:r>
                <a:rPr lang="en-US" sz="7700" spc="77" dirty="0">
                  <a:solidFill>
                    <a:srgbClr val="191919"/>
                  </a:solidFill>
                  <a:latin typeface="Aileron Heavy"/>
                </a:rPr>
                <a:t>22.1-46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0" y="3865104"/>
              <a:ext cx="6015195" cy="62866"/>
            </a:xfrm>
            <a:prstGeom prst="rect">
              <a:avLst/>
            </a:prstGeom>
            <a:solidFill>
              <a:srgbClr val="13538A"/>
            </a:solidFill>
          </p:spPr>
        </p:sp>
      </p:grpSp>
      <p:sp>
        <p:nvSpPr>
          <p:cNvPr id="5" name="AutoShape 5"/>
          <p:cNvSpPr/>
          <p:nvPr/>
        </p:nvSpPr>
        <p:spPr>
          <a:xfrm>
            <a:off x="563238" y="5103031"/>
            <a:ext cx="3872492" cy="40472"/>
          </a:xfrm>
          <a:prstGeom prst="rect">
            <a:avLst/>
          </a:prstGeom>
          <a:solidFill>
            <a:srgbClr val="13538A"/>
          </a:solidFill>
        </p:spPr>
      </p:sp>
      <p:sp>
        <p:nvSpPr>
          <p:cNvPr id="6" name="Freeform 6"/>
          <p:cNvSpPr/>
          <p:nvPr/>
        </p:nvSpPr>
        <p:spPr>
          <a:xfrm>
            <a:off x="5065060" y="258369"/>
            <a:ext cx="13001620" cy="9751215"/>
          </a:xfrm>
          <a:custGeom>
            <a:avLst/>
            <a:gdLst/>
            <a:ahLst/>
            <a:cxnLst/>
            <a:rect l="l" t="t" r="r" b="b"/>
            <a:pathLst>
              <a:path w="13001620" h="9751215">
                <a:moveTo>
                  <a:pt x="0" y="0"/>
                </a:moveTo>
                <a:lnTo>
                  <a:pt x="13001621" y="0"/>
                </a:lnTo>
                <a:lnTo>
                  <a:pt x="13001621" y="9751216"/>
                </a:lnTo>
                <a:lnTo>
                  <a:pt x="0" y="97512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92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100301" y="419102"/>
            <a:ext cx="8995954" cy="1205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30"/>
              </a:lnSpc>
              <a:spcBef>
                <a:spcPct val="0"/>
              </a:spcBef>
            </a:pPr>
            <a:r>
              <a:rPr lang="en-US" sz="7100" spc="71" dirty="0">
                <a:solidFill>
                  <a:srgbClr val="FFFFFF"/>
                </a:solidFill>
                <a:latin typeface="Aileron Bold"/>
              </a:rPr>
              <a:t>MATEUS 22.1-46</a:t>
            </a:r>
          </a:p>
        </p:txBody>
      </p:sp>
      <p:sp>
        <p:nvSpPr>
          <p:cNvPr id="3" name="AutoShape 3"/>
          <p:cNvSpPr/>
          <p:nvPr/>
        </p:nvSpPr>
        <p:spPr>
          <a:xfrm>
            <a:off x="645885" y="1877641"/>
            <a:ext cx="3604562" cy="7889657"/>
          </a:xfrm>
          <a:prstGeom prst="rect">
            <a:avLst/>
          </a:prstGeom>
          <a:solidFill>
            <a:srgbClr val="37C9EF"/>
          </a:solidFill>
        </p:spPr>
      </p:sp>
      <p:sp>
        <p:nvSpPr>
          <p:cNvPr id="4" name="AutoShape 4"/>
          <p:cNvSpPr/>
          <p:nvPr/>
        </p:nvSpPr>
        <p:spPr>
          <a:xfrm>
            <a:off x="645885" y="4233071"/>
            <a:ext cx="3604562" cy="5534228"/>
          </a:xfrm>
          <a:prstGeom prst="rect">
            <a:avLst/>
          </a:prstGeom>
          <a:solidFill>
            <a:srgbClr val="2C92D5">
              <a:alpha val="60000"/>
            </a:srgbClr>
          </a:solidFill>
        </p:spPr>
      </p:sp>
      <p:sp>
        <p:nvSpPr>
          <p:cNvPr id="5" name="TextBox 5"/>
          <p:cNvSpPr txBox="1"/>
          <p:nvPr/>
        </p:nvSpPr>
        <p:spPr>
          <a:xfrm>
            <a:off x="775475" y="2659297"/>
            <a:ext cx="3345386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8"/>
              </a:lnSpc>
              <a:spcBef>
                <a:spcPct val="0"/>
              </a:spcBef>
            </a:pPr>
            <a:r>
              <a:rPr lang="en-US" sz="4300" spc="43" dirty="0" err="1">
                <a:solidFill>
                  <a:srgbClr val="191919"/>
                </a:solidFill>
                <a:latin typeface="Aileron Heavy"/>
              </a:rPr>
              <a:t>Vers</a:t>
            </a:r>
            <a:r>
              <a:rPr lang="en-US" sz="4300" spc="43" dirty="0">
                <a:solidFill>
                  <a:srgbClr val="191919"/>
                </a:solidFill>
                <a:latin typeface="Aileron Heavy"/>
              </a:rPr>
              <a:t>. 1-14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45882" y="4868159"/>
            <a:ext cx="3558476" cy="4424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75"/>
              </a:lnSpc>
            </a:pPr>
            <a:r>
              <a:rPr lang="en-US" sz="4600" spc="229" dirty="0">
                <a:solidFill>
                  <a:srgbClr val="191919"/>
                </a:solidFill>
                <a:latin typeface="Aileron Bold"/>
              </a:rPr>
              <a:t>A </a:t>
            </a:r>
          </a:p>
          <a:p>
            <a:pPr algn="ctr">
              <a:lnSpc>
                <a:spcPts val="6875"/>
              </a:lnSpc>
            </a:pPr>
            <a:r>
              <a:rPr lang="en-US" sz="4600" spc="229" dirty="0" err="1">
                <a:solidFill>
                  <a:srgbClr val="191919"/>
                </a:solidFill>
                <a:latin typeface="Aileron Bold"/>
              </a:rPr>
              <a:t>parábola</a:t>
            </a:r>
            <a:r>
              <a:rPr lang="en-US" sz="4600" spc="229" dirty="0">
                <a:solidFill>
                  <a:srgbClr val="191919"/>
                </a:solidFill>
                <a:latin typeface="Aileron Bold"/>
              </a:rPr>
              <a:t> </a:t>
            </a:r>
            <a:r>
              <a:rPr lang="en-US" sz="4600" spc="229" dirty="0" err="1">
                <a:solidFill>
                  <a:srgbClr val="191919"/>
                </a:solidFill>
                <a:latin typeface="Aileron Bold"/>
              </a:rPr>
              <a:t>da</a:t>
            </a:r>
            <a:r>
              <a:rPr lang="en-US" sz="4600" spc="229" dirty="0">
                <a:solidFill>
                  <a:srgbClr val="191919"/>
                </a:solidFill>
                <a:latin typeface="Aileron Bold"/>
              </a:rPr>
              <a:t> </a:t>
            </a:r>
            <a:r>
              <a:rPr lang="en-US" sz="4600" spc="229" dirty="0" err="1">
                <a:solidFill>
                  <a:srgbClr val="191919"/>
                </a:solidFill>
                <a:latin typeface="Aileron Bold"/>
              </a:rPr>
              <a:t>festa</a:t>
            </a:r>
            <a:r>
              <a:rPr lang="en-US" sz="4600" spc="229" dirty="0">
                <a:solidFill>
                  <a:srgbClr val="191919"/>
                </a:solidFill>
                <a:latin typeface="Aileron Bold"/>
              </a:rPr>
              <a:t> </a:t>
            </a:r>
          </a:p>
          <a:p>
            <a:pPr algn="ctr">
              <a:lnSpc>
                <a:spcPts val="6875"/>
              </a:lnSpc>
            </a:pPr>
            <a:r>
              <a:rPr lang="en-US" sz="4600" spc="229" dirty="0">
                <a:solidFill>
                  <a:srgbClr val="191919"/>
                </a:solidFill>
                <a:latin typeface="Aileron Bold"/>
              </a:rPr>
              <a:t>de </a:t>
            </a:r>
            <a:r>
              <a:rPr lang="en-US" sz="4600" spc="229" dirty="0" err="1">
                <a:solidFill>
                  <a:srgbClr val="191919"/>
                </a:solidFill>
                <a:latin typeface="Aileron Bold"/>
              </a:rPr>
              <a:t>casamento</a:t>
            </a:r>
            <a:endParaRPr lang="en-US" sz="4600" spc="229" dirty="0">
              <a:solidFill>
                <a:srgbClr val="191919"/>
              </a:solidFill>
              <a:latin typeface="Aileron Bold"/>
            </a:endParaRPr>
          </a:p>
        </p:txBody>
      </p:sp>
      <p:grpSp>
        <p:nvGrpSpPr>
          <p:cNvPr id="7" name="Group 7"/>
          <p:cNvGrpSpPr/>
          <p:nvPr/>
        </p:nvGrpSpPr>
        <p:grpSpPr>
          <a:xfrm rot="-2700000">
            <a:off x="2071803" y="3649777"/>
            <a:ext cx="893666" cy="842465"/>
            <a:chOff x="0" y="0"/>
            <a:chExt cx="10012040" cy="943840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012040" cy="9438406"/>
            </a:xfrm>
            <a:custGeom>
              <a:avLst/>
              <a:gdLst/>
              <a:ahLst/>
              <a:cxnLst/>
              <a:rect l="l" t="t" r="r" b="b"/>
              <a:pathLst>
                <a:path w="10012040" h="9438406">
                  <a:moveTo>
                    <a:pt x="10012040" y="9438406"/>
                  </a:moveTo>
                  <a:lnTo>
                    <a:pt x="0" y="94384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7C9EF"/>
            </a:solidFill>
          </p:spPr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ódulo">
  <a:themeElements>
    <a:clrScheme name="Módulo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ódulo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ódul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554</TotalTime>
  <Words>2885</Words>
  <Application>Microsoft Office PowerPoint</Application>
  <PresentationFormat>Personalizar</PresentationFormat>
  <Paragraphs>452</Paragraphs>
  <Slides>51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51</vt:i4>
      </vt:variant>
    </vt:vector>
  </HeadingPairs>
  <TitlesOfParts>
    <vt:vector size="61" baseType="lpstr">
      <vt:lpstr>Arial</vt:lpstr>
      <vt:lpstr>Corbel</vt:lpstr>
      <vt:lpstr>Aileron</vt:lpstr>
      <vt:lpstr>Aileron Bold</vt:lpstr>
      <vt:lpstr>Aileron Heavy</vt:lpstr>
      <vt:lpstr>Aileron Ultra-Bold</vt:lpstr>
      <vt:lpstr>Wingdings 2</vt:lpstr>
      <vt:lpstr>Wingdings</vt:lpstr>
      <vt:lpstr>Wingdings 3</vt:lpstr>
      <vt:lpstr>Módulo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ÊXODO 9</dc:title>
  <dc:creator>Antonio Fonseca</dc:creator>
  <cp:lastModifiedBy>Antonio Fonseca</cp:lastModifiedBy>
  <cp:revision>56</cp:revision>
  <dcterms:created xsi:type="dcterms:W3CDTF">2006-08-16T00:00:00Z</dcterms:created>
  <dcterms:modified xsi:type="dcterms:W3CDTF">2024-04-24T23:24:37Z</dcterms:modified>
  <dc:identifier>DAGCZqfTWT8</dc:identifier>
</cp:coreProperties>
</file>