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23"/>
  </p:notesMasterIdLst>
  <p:sldIdLst>
    <p:sldId id="1255" r:id="rId2"/>
    <p:sldId id="1385" r:id="rId3"/>
    <p:sldId id="1369" r:id="rId4"/>
    <p:sldId id="1333" r:id="rId5"/>
    <p:sldId id="1370" r:id="rId6"/>
    <p:sldId id="1387" r:id="rId7"/>
    <p:sldId id="1371" r:id="rId8"/>
    <p:sldId id="1372" r:id="rId9"/>
    <p:sldId id="1373" r:id="rId10"/>
    <p:sldId id="1374" r:id="rId11"/>
    <p:sldId id="1377" r:id="rId12"/>
    <p:sldId id="1378" r:id="rId13"/>
    <p:sldId id="1381" r:id="rId14"/>
    <p:sldId id="1380" r:id="rId15"/>
    <p:sldId id="1382" r:id="rId16"/>
    <p:sldId id="1375" r:id="rId17"/>
    <p:sldId id="1384" r:id="rId18"/>
    <p:sldId id="1379" r:id="rId19"/>
    <p:sldId id="1386" r:id="rId20"/>
    <p:sldId id="1389" r:id="rId21"/>
    <p:sldId id="1390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  <a:srgbClr val="F76E31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 smtClean="0"/>
              <a:t>A parábola dos trabalhadores e das diversas horas de trabalho</a:t>
            </a:r>
            <a:endParaRPr lang="pt-BR" sz="4200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1-16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17-28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29-34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 smtClean="0"/>
              <a:t>O pedido dos filhos de </a:t>
            </a:r>
            <a:r>
              <a:rPr lang="pt-BR" sz="4200" dirty="0" err="1" smtClean="0"/>
              <a:t>Zebedeu</a:t>
            </a:r>
            <a:endParaRPr lang="pt-BR" sz="4200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 smtClean="0"/>
              <a:t>Os dois cegos de Jericó</a:t>
            </a: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857232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20.17</a:t>
            </a:r>
          </a:p>
          <a:p>
            <a:r>
              <a:rPr lang="pt-BR" dirty="0" smtClean="0"/>
              <a:t>Estando Jesus para subir a Jerusalém, chamou os doze discípulos para um lado e, no caminho, lhes disse: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857232"/>
            <a:ext cx="807249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20.18,19</a:t>
            </a:r>
          </a:p>
          <a:p>
            <a:r>
              <a:rPr lang="pt-BR" dirty="0" smtClean="0"/>
              <a:t>— Eis que subimos para Jerusalém, e o Filho do Homem será entregue aos principais sacerdotes e aos escribas. Eles vão condená-lo à morte</a:t>
            </a:r>
            <a:br>
              <a:rPr lang="pt-BR" dirty="0" smtClean="0"/>
            </a:br>
            <a:r>
              <a:rPr lang="pt-BR" dirty="0" smtClean="0"/>
              <a:t>e entregá-lo aos gentios para ser zombado, açoitado e crucificado; mas, ao terceiro dia, ressuscitará.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072494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20.20,21</a:t>
            </a:r>
          </a:p>
          <a:p>
            <a:r>
              <a:rPr lang="pt-BR" dirty="0" smtClean="0"/>
              <a:t>Então se aproximou de Jesus a mulher de </a:t>
            </a:r>
            <a:r>
              <a:rPr lang="pt-BR" dirty="0" err="1" smtClean="0"/>
              <a:t>Zebedeu</a:t>
            </a:r>
            <a:r>
              <a:rPr lang="pt-BR" dirty="0" smtClean="0"/>
              <a:t>, com seus filhos, e, adorando-o, pediu-lhe um favor.</a:t>
            </a:r>
            <a:br>
              <a:rPr lang="pt-BR" dirty="0" smtClean="0"/>
            </a:br>
            <a:r>
              <a:rPr lang="pt-BR" dirty="0" smtClean="0"/>
              <a:t>Jesus lhe perguntou: — O que você quer? Ela respondeu: — Mande que, no seu reino, estes meus dois filhos se assentem um à sua direita e o outro à sua esquerda.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42968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20.22,23</a:t>
            </a:r>
          </a:p>
          <a:p>
            <a:r>
              <a:rPr lang="pt-BR" dirty="0" smtClean="0"/>
              <a:t>Mas Jesus disse: — Vocês não sabem o que estão pedindo. Será que podem beber o cálice que eu estou para beber? Eles responderam: — Podemos.</a:t>
            </a:r>
            <a:br>
              <a:rPr lang="pt-BR" dirty="0" smtClean="0"/>
            </a:br>
            <a:r>
              <a:rPr lang="pt-BR" dirty="0" smtClean="0"/>
              <a:t>Então Jesus lhes disse: — Vocês beberão o meu cálice. Quanto a sentar à minha direita e à minha esquerda, não me compete concedê-lo, pois é para aqueles a quem está preparado por meu Pai.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500042"/>
            <a:ext cx="75724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20.24</a:t>
            </a:r>
          </a:p>
          <a:p>
            <a:r>
              <a:rPr lang="pt-BR" dirty="0" smtClean="0"/>
              <a:t>Quando os outros dez discípulos ouviram isso, ficaram indignados com os dois irmãos.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14393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20.25-28</a:t>
            </a:r>
          </a:p>
          <a:p>
            <a:r>
              <a:rPr lang="pt-BR" dirty="0" smtClean="0"/>
              <a:t>Então Jesus, chamando-os para junto de si, disse: — Vocês sabem que os governadores dos povos os dominam e que os maiorais exercem autoridade sobre eles.</a:t>
            </a:r>
            <a:br>
              <a:rPr lang="pt-BR" dirty="0" smtClean="0"/>
            </a:br>
            <a:r>
              <a:rPr lang="pt-BR" dirty="0" smtClean="0"/>
              <a:t>Mas entre vocês não será assim; pelo contrário, quem quiser tornar-se grande entre vocês, que se coloque a serviço dos outros;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778674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 quem quiser ser o primeiro entre vocês, que seja servo de vocês;</a:t>
            </a:r>
            <a:br>
              <a:rPr lang="pt-BR" sz="3600" dirty="0" smtClean="0"/>
            </a:br>
            <a:r>
              <a:rPr lang="pt-BR" sz="3600" dirty="0" smtClean="0"/>
              <a:t>tal como o Filho do Homem, que não veio para ser servido, mas para servir e dar a sua vida em resgate por muitos.</a:t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 smtClean="0"/>
              <a:t>A parábola dos trabalhadores e das diversas horas de trabalho</a:t>
            </a:r>
            <a:endParaRPr lang="pt-BR" sz="4200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1-16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17-28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29-34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 smtClean="0"/>
              <a:t>O pedido dos filhos de </a:t>
            </a:r>
            <a:r>
              <a:rPr lang="pt-BR" sz="4200" dirty="0" err="1" smtClean="0"/>
              <a:t>Zebedeu</a:t>
            </a:r>
            <a:endParaRPr lang="pt-BR" sz="4200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 smtClean="0"/>
              <a:t>Os dois cegos de Jericó</a:t>
            </a: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928670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20.29</a:t>
            </a:r>
          </a:p>
          <a:p>
            <a:r>
              <a:rPr lang="pt-BR" dirty="0" smtClean="0"/>
              <a:t>Saindo eles de Jericó, uma grande multidão seguia Jesus.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Mateus_17\Slid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6715140" y="4214818"/>
            <a:ext cx="2214578" cy="2000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143504" y="450057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Pereia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4000496" y="521495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684110" y="5018142"/>
            <a:ext cx="13163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latin typeface="Arial" pitchFamily="34" charset="0"/>
                <a:cs typeface="Arial" pitchFamily="34" charset="0"/>
              </a:rPr>
              <a:t>Jericó</a:t>
            </a:r>
            <a:endParaRPr lang="pt-B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Mateus_17\Slid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6715140" y="4214818"/>
            <a:ext cx="2214578" cy="2000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143504" y="450057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Pereia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4000496" y="521495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684110" y="5018142"/>
            <a:ext cx="13163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latin typeface="Arial" pitchFamily="34" charset="0"/>
                <a:cs typeface="Arial" pitchFamily="34" charset="0"/>
              </a:rPr>
              <a:t>Jericó</a:t>
            </a:r>
            <a:endParaRPr lang="pt-B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20.30-34</a:t>
            </a:r>
          </a:p>
          <a:p>
            <a:r>
              <a:rPr lang="pt-BR" dirty="0" smtClean="0"/>
              <a:t>E eis que dois cegos, sentados à beira do caminho, tendo ouvido que Jesus passava, começaram a gritar: </a:t>
            </a:r>
          </a:p>
          <a:p>
            <a:r>
              <a:rPr lang="pt-BR" dirty="0" smtClean="0"/>
              <a:t>— Senhor, Filho de Davi, tenha compaixão de nós!</a:t>
            </a:r>
            <a:br>
              <a:rPr lang="pt-BR" dirty="0" smtClean="0"/>
            </a:br>
            <a:r>
              <a:rPr lang="pt-BR" dirty="0" smtClean="0"/>
              <a:t>Mas a multidão os repreendia para que se calassem. Eles, porém, gritavam cada vez mais: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357214"/>
            <a:ext cx="8286808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endParaRPr lang="pt-BR" dirty="0" smtClean="0">
              <a:cs typeface="Times New Roman" pitchFamily="18" charset="0"/>
            </a:endParaRPr>
          </a:p>
          <a:p>
            <a:r>
              <a:rPr lang="pt-BR" dirty="0" smtClean="0"/>
              <a:t>Senhor, Filho de Davi, tenha compaixão de nós!</a:t>
            </a:r>
            <a:br>
              <a:rPr lang="pt-BR" dirty="0" smtClean="0"/>
            </a:br>
            <a:r>
              <a:rPr lang="pt-BR" dirty="0" smtClean="0"/>
              <a:t>Jesus parou, chamou-os e perguntou: — O que vocês querem que eu lhes faça?</a:t>
            </a:r>
            <a:br>
              <a:rPr lang="pt-BR" dirty="0" smtClean="0"/>
            </a:br>
            <a:r>
              <a:rPr lang="pt-BR" dirty="0" smtClean="0"/>
              <a:t>Eles responderam: — Senhor, que se abram os nossos olhos.</a:t>
            </a:r>
            <a:br>
              <a:rPr lang="pt-BR" dirty="0" smtClean="0"/>
            </a:br>
            <a:r>
              <a:rPr lang="pt-BR" dirty="0" smtClean="0"/>
              <a:t>Profundamente compadecido, Jesus tocou nos olhos deles. E imediatamente recuperaram a vista e o seguiram.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85728"/>
            <a:ext cx="8072494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20.1,2</a:t>
            </a:r>
          </a:p>
          <a:p>
            <a:r>
              <a:rPr lang="pt-BR" dirty="0" smtClean="0"/>
              <a:t>— Porque o Reino dos Céus é semelhante a um homem, dono de terras, que saiu de madrugada para contratar trabalhadores para a sua vinha.</a:t>
            </a:r>
            <a:br>
              <a:rPr lang="pt-BR" dirty="0" smtClean="0"/>
            </a:br>
            <a:r>
              <a:rPr lang="pt-BR" dirty="0" smtClean="0"/>
              <a:t>E, tendo combinado com os trabalhadores o pagamento de um </a:t>
            </a:r>
            <a:r>
              <a:rPr lang="pt-BR" dirty="0" err="1" smtClean="0"/>
              <a:t>denário</a:t>
            </a:r>
            <a:r>
              <a:rPr lang="pt-BR" dirty="0" smtClean="0"/>
              <a:t> por dia, mandou-os para a vinha.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428604"/>
            <a:ext cx="764386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cs typeface="Times New Roman" pitchFamily="18" charset="0"/>
              </a:rPr>
              <a:t>              Mateus 20.3-7 </a:t>
            </a:r>
          </a:p>
          <a:p>
            <a:r>
              <a:rPr lang="pt-BR" dirty="0" smtClean="0"/>
              <a:t>Saindo por volta de nove horas da manhã, viu, na praça, outros que estavam desocupados</a:t>
            </a:r>
            <a:br>
              <a:rPr lang="pt-BR" dirty="0" smtClean="0"/>
            </a:br>
            <a:r>
              <a:rPr lang="pt-BR" dirty="0" smtClean="0"/>
              <a:t>e lhes disse: "Vão vocês também trabalhar na vinha, e eu lhes pagarei o que for justo."</a:t>
            </a:r>
            <a:br>
              <a:rPr lang="pt-BR" dirty="0" smtClean="0"/>
            </a:br>
            <a:r>
              <a:rPr lang="pt-BR" dirty="0" smtClean="0"/>
              <a:t>Eles foram. Tendo saído de novo, perto do meio-dia e às três horas da tarde, fez a mesma coisa.</a:t>
            </a:r>
            <a:br>
              <a:rPr lang="pt-BR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E, saindo por volta de cinco horas da tarde, encontrou outros que estavam desocupados e lhes perguntou: "Por que vocês ficaram desocupados o dia todo?"</a:t>
            </a:r>
            <a:br>
              <a:rPr lang="pt-BR" sz="3600" dirty="0" smtClean="0"/>
            </a:br>
            <a:r>
              <a:rPr lang="pt-BR" sz="3600" dirty="0" smtClean="0"/>
              <a:t>Eles responderam: "Porque ninguém nos contratou." Então ele lhes disse: "Vão vocês também trabalhar na vinha. " </a:t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-357214"/>
            <a:ext cx="8429684" cy="1027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cs typeface="Times New Roman" pitchFamily="18" charset="0"/>
              </a:rPr>
              <a:t>                        Mateus 20.8-10</a:t>
            </a:r>
          </a:p>
          <a:p>
            <a:r>
              <a:rPr lang="pt-BR" sz="3600" dirty="0" smtClean="0"/>
              <a:t>— Ao cair da tarde, o dono da vinha disse ao seu administrador: "Chame os trabalhadores e pague-lhes o salário,começando pelos últimos, indo até os primeiros. "</a:t>
            </a:r>
          </a:p>
          <a:p>
            <a:r>
              <a:rPr lang="pt-BR" dirty="0" smtClean="0"/>
              <a:t>Chegando os que foram contratados às cinco da tarde, cada um deles recebeu um </a:t>
            </a:r>
            <a:r>
              <a:rPr lang="pt-BR" dirty="0" err="1" smtClean="0"/>
              <a:t>denário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Ao chegarem os primeiros, pensaram que receberiam mais; porém também estes receberam um </a:t>
            </a:r>
            <a:r>
              <a:rPr lang="pt-BR" dirty="0" err="1" smtClean="0"/>
              <a:t>denário</a:t>
            </a:r>
            <a:r>
              <a:rPr lang="pt-BR" dirty="0" smtClean="0"/>
              <a:t> cada um. 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429684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700" dirty="0" smtClean="0"/>
              <a:t>                  Mateus 20.11-12</a:t>
            </a:r>
            <a:br>
              <a:rPr lang="pt-BR" sz="3700" dirty="0" smtClean="0"/>
            </a:br>
            <a:r>
              <a:rPr lang="pt-BR" sz="3700" dirty="0" smtClean="0"/>
              <a:t>Mas, tendo-o recebido, começaram a murmurar contra o dono das terras,</a:t>
            </a:r>
            <a:br>
              <a:rPr lang="pt-BR" sz="3700" dirty="0" smtClean="0"/>
            </a:br>
            <a:r>
              <a:rPr lang="pt-BR" sz="3700" dirty="0" smtClean="0"/>
              <a:t>dizendo: "Estes últimos trabalharam apenas uma hora, mas você os igualou a nós, que suportamos a fadiga e o calor do dia. "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429684" cy="1083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700" dirty="0" smtClean="0"/>
              <a:t>                      Mateus 13-16</a:t>
            </a:r>
          </a:p>
          <a:p>
            <a:r>
              <a:rPr lang="pt-BR" sz="3700" dirty="0" smtClean="0"/>
              <a:t>— Então o dono disse a um deles: "Amigo, não estou sendo injusto com você. Você não combinou comigo trabalhar por um </a:t>
            </a:r>
            <a:r>
              <a:rPr lang="pt-BR" sz="3700" dirty="0" err="1" smtClean="0"/>
              <a:t>denário</a:t>
            </a:r>
            <a:r>
              <a:rPr lang="pt-BR" sz="3700" dirty="0" smtClean="0"/>
              <a:t>?</a:t>
            </a:r>
            <a:br>
              <a:rPr lang="pt-BR" sz="3700" dirty="0" smtClean="0"/>
            </a:br>
            <a:r>
              <a:rPr lang="pt-BR" sz="3700" dirty="0" smtClean="0"/>
              <a:t>Pegue o que é seu e saia daqui. Pois quero dar a este último tanto quanto dei a você.</a:t>
            </a:r>
            <a:br>
              <a:rPr lang="pt-BR" sz="3700" dirty="0" smtClean="0"/>
            </a:br>
            <a:r>
              <a:rPr lang="pt-BR" sz="3700" dirty="0" smtClean="0"/>
              <a:t>Será que não me é lícito fazer o que quero com o que é meu? Ou você ficou com inveja porque eu sou bom?"</a:t>
            </a:r>
            <a:br>
              <a:rPr lang="pt-BR" sz="3700" dirty="0" smtClean="0"/>
            </a:br>
            <a:r>
              <a:rPr lang="pt-BR" sz="3700" dirty="0" smtClean="0"/>
              <a:t>— Assim, os últimos serão primeiros, e os primeiros serão últimos.</a:t>
            </a:r>
            <a:br>
              <a:rPr lang="pt-BR" sz="37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 smtClean="0"/>
              <a:t>A parábola dos trabalhadores e das diversas horas de trabalho</a:t>
            </a:r>
            <a:endParaRPr lang="pt-BR" sz="4200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1-16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17-28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29-34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 smtClean="0"/>
              <a:t>O pedido dos filhos de </a:t>
            </a:r>
            <a:r>
              <a:rPr lang="pt-BR" sz="4200" dirty="0" err="1" smtClean="0"/>
              <a:t>Zebedeu</a:t>
            </a:r>
            <a:endParaRPr lang="pt-BR" sz="4200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 smtClean="0"/>
              <a:t>Os dois cegos de Jericó</a:t>
            </a: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41140</TotalTime>
  <Words>472</Words>
  <Application>Microsoft Office PowerPoint</Application>
  <PresentationFormat>Apresentação na tela (4:3)</PresentationFormat>
  <Paragraphs>84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2987</cp:revision>
  <dcterms:created xsi:type="dcterms:W3CDTF">2012-01-16T14:03:42Z</dcterms:created>
  <dcterms:modified xsi:type="dcterms:W3CDTF">2023-05-20T12:03:47Z</dcterms:modified>
</cp:coreProperties>
</file>