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65" r:id="rId2"/>
    <p:sldId id="616" r:id="rId3"/>
    <p:sldId id="621" r:id="rId4"/>
    <p:sldId id="622" r:id="rId5"/>
    <p:sldId id="639" r:id="rId6"/>
    <p:sldId id="640" r:id="rId7"/>
    <p:sldId id="641" r:id="rId8"/>
    <p:sldId id="642" r:id="rId9"/>
    <p:sldId id="643" r:id="rId10"/>
    <p:sldId id="645" r:id="rId11"/>
    <p:sldId id="647" r:id="rId12"/>
    <p:sldId id="648" r:id="rId13"/>
    <p:sldId id="649" r:id="rId14"/>
    <p:sldId id="650" r:id="rId15"/>
    <p:sldId id="651" r:id="rId16"/>
    <p:sldId id="652" r:id="rId17"/>
    <p:sldId id="653" r:id="rId18"/>
    <p:sldId id="654" r:id="rId19"/>
    <p:sldId id="655" r:id="rId20"/>
    <p:sldId id="656" r:id="rId21"/>
    <p:sldId id="657" r:id="rId22"/>
    <p:sldId id="658" r:id="rId23"/>
    <p:sldId id="659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1961" autoAdjust="0"/>
  </p:normalViewPr>
  <p:slideViewPr>
    <p:cSldViewPr>
      <p:cViewPr varScale="1">
        <p:scale>
          <a:sx n="59" d="100"/>
          <a:sy n="59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tos/5/4+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539552" y="-121457"/>
            <a:ext cx="7848872" cy="7063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7200" b="1" dirty="0" smtClean="0"/>
              <a:t>A doutrina da Trindade</a:t>
            </a:r>
          </a:p>
          <a:p>
            <a:pPr algn="ctr"/>
            <a:endParaRPr lang="pt-BR" sz="7200" dirty="0" smtClean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 eaLnBrk="0" hangingPunct="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764704"/>
            <a:ext cx="8496944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Gênesis 2.24</a:t>
            </a:r>
          </a:p>
          <a:p>
            <a:pPr algn="ctr"/>
            <a:endParaRPr lang="pt-BR" sz="5400" dirty="0" smtClean="0"/>
          </a:p>
          <a:p>
            <a:pPr algn="ctr"/>
            <a:r>
              <a:rPr lang="pt-BR" sz="5400" dirty="0" smtClean="0"/>
              <a:t>Portanto deixará o homem o seu pai e a sua mãe, e apegar-se-á à sua mulher, e serão ambos </a:t>
            </a:r>
            <a:r>
              <a:rPr lang="pt-BR" sz="5400" b="1" dirty="0" smtClean="0">
                <a:solidFill>
                  <a:srgbClr val="FFFF00"/>
                </a:solidFill>
              </a:rPr>
              <a:t>uma (</a:t>
            </a:r>
            <a:r>
              <a:rPr lang="pt-BR" sz="5400" b="1" dirty="0" err="1" smtClean="0">
                <a:solidFill>
                  <a:srgbClr val="FFFF00"/>
                </a:solidFill>
              </a:rPr>
              <a:t>echad</a:t>
            </a:r>
            <a:r>
              <a:rPr lang="pt-BR" sz="5400" b="1" dirty="0" smtClean="0">
                <a:solidFill>
                  <a:srgbClr val="FFFF00"/>
                </a:solidFill>
              </a:rPr>
              <a:t>) </a:t>
            </a:r>
            <a:r>
              <a:rPr lang="pt-BR" sz="5400" dirty="0" smtClean="0"/>
              <a:t>carne.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8640"/>
            <a:ext cx="9144000" cy="1231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600" dirty="0" smtClean="0"/>
          </a:p>
          <a:p>
            <a:pPr algn="ctr"/>
            <a:r>
              <a:rPr lang="pt-BR" sz="6600" dirty="0" smtClean="0"/>
              <a:t>Gênesis 1,26</a:t>
            </a:r>
          </a:p>
          <a:p>
            <a:pPr algn="ctr"/>
            <a:r>
              <a:rPr lang="pt-BR" sz="6600" dirty="0" smtClean="0"/>
              <a:t>E </a:t>
            </a:r>
            <a:r>
              <a:rPr lang="pt-BR" sz="6600" dirty="0" smtClean="0"/>
              <a:t>disse Deus: </a:t>
            </a:r>
            <a:endParaRPr lang="pt-BR" sz="6600" dirty="0" smtClean="0"/>
          </a:p>
          <a:p>
            <a:pPr algn="ctr"/>
            <a:r>
              <a:rPr lang="pt-BR" sz="6600" b="1" dirty="0" smtClean="0">
                <a:solidFill>
                  <a:srgbClr val="FFFF00"/>
                </a:solidFill>
              </a:rPr>
              <a:t>Façamos</a:t>
            </a:r>
            <a:r>
              <a:rPr lang="pt-BR" sz="6600" dirty="0" smtClean="0"/>
              <a:t> </a:t>
            </a:r>
            <a:r>
              <a:rPr lang="pt-BR" sz="6600" dirty="0" smtClean="0"/>
              <a:t>o homem à nossa imagem, conforme a nossa semelhança</a:t>
            </a:r>
            <a:br>
              <a:rPr lang="pt-BR" sz="6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1360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Gênesis 3.22</a:t>
            </a:r>
            <a:endParaRPr lang="pt-BR" sz="5400" dirty="0" smtClean="0"/>
          </a:p>
          <a:p>
            <a:pPr algn="ctr"/>
            <a:r>
              <a:rPr lang="pt-BR" sz="5400" dirty="0" smtClean="0"/>
              <a:t>Então disse o Senhor Deus: </a:t>
            </a:r>
            <a:endParaRPr lang="pt-BR" sz="5400" dirty="0" smtClean="0"/>
          </a:p>
          <a:p>
            <a:pPr algn="ctr"/>
            <a:r>
              <a:rPr lang="pt-BR" sz="5400" dirty="0" smtClean="0"/>
              <a:t>Eis </a:t>
            </a:r>
            <a:r>
              <a:rPr lang="pt-BR" sz="5400" dirty="0" smtClean="0"/>
              <a:t>que o homem é como </a:t>
            </a:r>
            <a:r>
              <a:rPr lang="pt-BR" sz="5400" b="1" dirty="0" smtClean="0">
                <a:solidFill>
                  <a:srgbClr val="FFFF00"/>
                </a:solidFill>
              </a:rPr>
              <a:t>um de nós</a:t>
            </a:r>
            <a:r>
              <a:rPr lang="pt-BR" sz="5400" dirty="0" smtClean="0"/>
              <a:t>, sabendo o bem e o mal; ora, para que não estenda a sua mão, e tome também da árvore da vida, e coma e viva eternamente,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04664"/>
            <a:ext cx="9144000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 smtClean="0"/>
              <a:t>João 1.1-3</a:t>
            </a:r>
            <a:endParaRPr lang="pt-BR" sz="5000" dirty="0" smtClean="0"/>
          </a:p>
          <a:p>
            <a:pPr algn="ctr"/>
            <a:r>
              <a:rPr lang="pt-BR" sz="5000" dirty="0" smtClean="0"/>
              <a:t>No princípio era o </a:t>
            </a:r>
            <a:r>
              <a:rPr lang="pt-BR" sz="5000" b="1" dirty="0" smtClean="0">
                <a:solidFill>
                  <a:srgbClr val="FFFF00"/>
                </a:solidFill>
              </a:rPr>
              <a:t>Verbo</a:t>
            </a:r>
            <a:r>
              <a:rPr lang="pt-BR" sz="5000" dirty="0" smtClean="0"/>
              <a:t>, e o </a:t>
            </a:r>
            <a:r>
              <a:rPr lang="pt-BR" sz="5000" b="1" dirty="0" smtClean="0">
                <a:solidFill>
                  <a:srgbClr val="FFFF00"/>
                </a:solidFill>
              </a:rPr>
              <a:t>Verbo</a:t>
            </a:r>
            <a:r>
              <a:rPr lang="pt-BR" sz="5000" dirty="0" smtClean="0"/>
              <a:t> estava com Deus, </a:t>
            </a:r>
            <a:endParaRPr lang="pt-BR" sz="5000" dirty="0" smtClean="0"/>
          </a:p>
          <a:p>
            <a:pPr algn="ctr"/>
            <a:r>
              <a:rPr lang="pt-BR" sz="5000" dirty="0" smtClean="0"/>
              <a:t>e </a:t>
            </a:r>
            <a:r>
              <a:rPr lang="pt-BR" sz="5000" dirty="0" smtClean="0"/>
              <a:t>o </a:t>
            </a:r>
            <a:r>
              <a:rPr lang="pt-BR" sz="5000" b="1" dirty="0" smtClean="0">
                <a:solidFill>
                  <a:srgbClr val="FFFF00"/>
                </a:solidFill>
              </a:rPr>
              <a:t>Verbo</a:t>
            </a:r>
            <a:r>
              <a:rPr lang="pt-BR" sz="5000" dirty="0" smtClean="0"/>
              <a:t> era Deus.</a:t>
            </a:r>
            <a:br>
              <a:rPr lang="pt-BR" sz="5000" dirty="0" smtClean="0"/>
            </a:br>
            <a:r>
              <a:rPr lang="pt-BR" sz="5000" dirty="0" smtClean="0"/>
              <a:t>Ele estava no princípio com Deus.</a:t>
            </a:r>
            <a:br>
              <a:rPr lang="pt-BR" sz="5000" dirty="0" smtClean="0"/>
            </a:br>
            <a:r>
              <a:rPr lang="pt-BR" sz="5000" dirty="0" smtClean="0"/>
              <a:t>Todas as coisas foram feitas por ele, e sem ele nada do que </a:t>
            </a:r>
            <a:endParaRPr lang="pt-BR" sz="5000" dirty="0" smtClean="0"/>
          </a:p>
          <a:p>
            <a:pPr algn="ctr"/>
            <a:r>
              <a:rPr lang="pt-BR" sz="5000" dirty="0" smtClean="0"/>
              <a:t>foi </a:t>
            </a:r>
            <a:r>
              <a:rPr lang="pt-BR" sz="5000" dirty="0" smtClean="0"/>
              <a:t>feito se fez.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0"/>
            <a:ext cx="842493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Salmos 104.30</a:t>
            </a:r>
          </a:p>
          <a:p>
            <a:pPr algn="ctr"/>
            <a:r>
              <a:rPr lang="pt-BR" sz="6000" dirty="0" smtClean="0"/>
              <a:t>Envias </a:t>
            </a:r>
            <a:r>
              <a:rPr lang="pt-BR" sz="6000" dirty="0" smtClean="0"/>
              <a:t>o teu </a:t>
            </a:r>
            <a:r>
              <a:rPr lang="pt-BR" sz="6000" b="1" dirty="0" smtClean="0">
                <a:solidFill>
                  <a:srgbClr val="FFFF00"/>
                </a:solidFill>
              </a:rPr>
              <a:t>Espírito</a:t>
            </a:r>
            <a:r>
              <a:rPr lang="pt-BR" sz="6000" dirty="0" smtClean="0"/>
              <a:t>, e são criados, e assim renovas a face da terra.</a:t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0"/>
            <a:ext cx="8424936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Isaías 6.1</a:t>
            </a:r>
          </a:p>
          <a:p>
            <a:pPr algn="ctr"/>
            <a:r>
              <a:rPr lang="pt-BR" sz="5400" dirty="0" smtClean="0"/>
              <a:t>No </a:t>
            </a:r>
            <a:r>
              <a:rPr lang="pt-BR" sz="5400" dirty="0" smtClean="0"/>
              <a:t>ano em que morreu o rei </a:t>
            </a:r>
            <a:r>
              <a:rPr lang="pt-BR" sz="5400" dirty="0" err="1" smtClean="0"/>
              <a:t>Uzias</a:t>
            </a:r>
            <a:r>
              <a:rPr lang="pt-BR" sz="5400" dirty="0" smtClean="0"/>
              <a:t>, eu vi também ao </a:t>
            </a:r>
            <a:r>
              <a:rPr lang="pt-BR" sz="5400" b="1" dirty="0" smtClean="0">
                <a:solidFill>
                  <a:srgbClr val="FFFF00"/>
                </a:solidFill>
              </a:rPr>
              <a:t>Senhor </a:t>
            </a:r>
            <a:r>
              <a:rPr lang="pt-BR" sz="5400" b="1" dirty="0" smtClean="0">
                <a:solidFill>
                  <a:srgbClr val="FFFF00"/>
                </a:solidFill>
              </a:rPr>
              <a:t>(</a:t>
            </a:r>
            <a:r>
              <a:rPr lang="pt-BR" sz="5400" b="1" dirty="0" err="1" smtClean="0">
                <a:solidFill>
                  <a:srgbClr val="FFFF00"/>
                </a:solidFill>
              </a:rPr>
              <a:t>Adonay</a:t>
            </a:r>
            <a:r>
              <a:rPr lang="pt-BR" sz="5400" b="1" dirty="0" smtClean="0">
                <a:solidFill>
                  <a:srgbClr val="FFFF00"/>
                </a:solidFill>
              </a:rPr>
              <a:t>)</a:t>
            </a:r>
            <a:r>
              <a:rPr lang="pt-BR" sz="5400" dirty="0" smtClean="0"/>
              <a:t> assentado </a:t>
            </a:r>
            <a:r>
              <a:rPr lang="pt-BR" sz="5400" dirty="0" smtClean="0"/>
              <a:t>sobre um alto e sublime trono; e a cauda do seu manto enchia o templo.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424936" cy="1154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Isaías 6.8</a:t>
            </a:r>
          </a:p>
          <a:p>
            <a:pPr algn="ctr"/>
            <a:r>
              <a:rPr lang="pt-BR" sz="5400" dirty="0" smtClean="0"/>
              <a:t>Depois </a:t>
            </a:r>
            <a:r>
              <a:rPr lang="pt-BR" sz="5400" dirty="0" smtClean="0"/>
              <a:t>disto ouvi a voz do </a:t>
            </a:r>
            <a:r>
              <a:rPr lang="pt-BR" sz="5400" b="1" dirty="0" smtClean="0">
                <a:solidFill>
                  <a:srgbClr val="FFFF00"/>
                </a:solidFill>
              </a:rPr>
              <a:t>Senhor (</a:t>
            </a:r>
            <a:r>
              <a:rPr lang="pt-BR" sz="5400" b="1" dirty="0" err="1" smtClean="0">
                <a:solidFill>
                  <a:srgbClr val="FFFF00"/>
                </a:solidFill>
              </a:rPr>
              <a:t>Adonay</a:t>
            </a:r>
            <a:r>
              <a:rPr lang="pt-BR" sz="5400" b="1" dirty="0" smtClean="0">
                <a:solidFill>
                  <a:srgbClr val="FFFF00"/>
                </a:solidFill>
              </a:rPr>
              <a:t>)</a:t>
            </a:r>
            <a:r>
              <a:rPr lang="pt-BR" sz="5400" dirty="0" smtClean="0"/>
              <a:t>, </a:t>
            </a:r>
            <a:r>
              <a:rPr lang="pt-BR" sz="5400" dirty="0" smtClean="0"/>
              <a:t>que dizia: A quem enviarei, e quem há de ir por nós? Então disse eu: </a:t>
            </a:r>
            <a:r>
              <a:rPr lang="pt-BR" sz="5400" dirty="0" err="1" smtClean="0"/>
              <a:t>Eis-me</a:t>
            </a:r>
            <a:r>
              <a:rPr lang="pt-BR" sz="5400" dirty="0" smtClean="0"/>
              <a:t> aqui, envia-me a mim.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424936" cy="1200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João 12.41</a:t>
            </a:r>
          </a:p>
          <a:p>
            <a:pPr algn="ctr"/>
            <a:r>
              <a:rPr lang="pt-BR" sz="6000" dirty="0" smtClean="0"/>
              <a:t>Isaías </a:t>
            </a:r>
            <a:r>
              <a:rPr lang="pt-BR" sz="6000" dirty="0" smtClean="0"/>
              <a:t>disse isto quando viu </a:t>
            </a:r>
            <a:r>
              <a:rPr lang="pt-BR" sz="6000" b="1" dirty="0" smtClean="0">
                <a:solidFill>
                  <a:srgbClr val="FFFF00"/>
                </a:solidFill>
              </a:rPr>
              <a:t>a sua glória e falou dele</a:t>
            </a:r>
            <a:r>
              <a:rPr lang="pt-BR" sz="6000" dirty="0" smtClean="0"/>
              <a:t>.</a:t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424936" cy="1440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Atos 28.25</a:t>
            </a:r>
          </a:p>
          <a:p>
            <a:pPr algn="ctr"/>
            <a:endParaRPr lang="pt-BR" sz="6000" dirty="0" smtClean="0"/>
          </a:p>
          <a:p>
            <a:pPr algn="ctr"/>
            <a:r>
              <a:rPr lang="pt-BR" sz="4800" dirty="0" smtClean="0"/>
              <a:t>E, como ficaram entre si discordes, despediram-se, dizendo Paulo esta palavra: </a:t>
            </a:r>
            <a:r>
              <a:rPr lang="pt-BR" sz="4800" b="1" dirty="0" smtClean="0">
                <a:solidFill>
                  <a:srgbClr val="FFFF00"/>
                </a:solidFill>
              </a:rPr>
              <a:t>Bem falou o Espírito Santo a nossos pais pelo profeta Isaías</a:t>
            </a:r>
            <a:r>
              <a:rPr lang="pt-BR" sz="4800" dirty="0" smtClean="0"/>
              <a:t>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24936" cy="1625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err="1" smtClean="0"/>
              <a:t>Filipenses</a:t>
            </a:r>
            <a:r>
              <a:rPr lang="pt-BR" sz="6000" dirty="0" smtClean="0"/>
              <a:t> 2.11</a:t>
            </a:r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E toda a língua confesse que Jesus Cristo é o Senhor, para glória de </a:t>
            </a:r>
            <a:r>
              <a:rPr lang="pt-BR" sz="6000" b="1" dirty="0" smtClean="0">
                <a:solidFill>
                  <a:srgbClr val="FFFF00"/>
                </a:solidFill>
              </a:rPr>
              <a:t>Deus Pai</a:t>
            </a:r>
            <a:r>
              <a:rPr lang="pt-BR" sz="6000" dirty="0" smtClean="0"/>
              <a:t>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64096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Deuteronômio 6.4 </a:t>
            </a:r>
            <a:endParaRPr lang="pt-BR" sz="6000" dirty="0" smtClean="0"/>
          </a:p>
          <a:p>
            <a:pPr algn="ctr"/>
            <a:r>
              <a:rPr lang="pt-BR" sz="6000" dirty="0" smtClean="0"/>
              <a:t>Ouve</a:t>
            </a:r>
            <a:r>
              <a:rPr lang="pt-BR" sz="6000" dirty="0" smtClean="0"/>
              <a:t>, Israel, o Senhor nosso Deus é o </a:t>
            </a:r>
            <a:r>
              <a:rPr lang="pt-BR" sz="6000" b="1" dirty="0" smtClean="0">
                <a:solidFill>
                  <a:srgbClr val="FFFF00"/>
                </a:solidFill>
              </a:rPr>
              <a:t>único</a:t>
            </a:r>
            <a:r>
              <a:rPr lang="pt-BR" sz="6000" dirty="0" smtClean="0"/>
              <a:t> Senhor.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424936" cy="1742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1 João 5.20</a:t>
            </a:r>
          </a:p>
          <a:p>
            <a:pPr algn="ctr"/>
            <a:r>
              <a:rPr lang="pt-BR" sz="4800" dirty="0" smtClean="0"/>
              <a:t>E sabemos que já o </a:t>
            </a:r>
            <a:r>
              <a:rPr lang="pt-BR" sz="4800" b="1" dirty="0" smtClean="0">
                <a:solidFill>
                  <a:srgbClr val="FFFF00"/>
                </a:solidFill>
              </a:rPr>
              <a:t>Filho de Deus</a:t>
            </a:r>
            <a:r>
              <a:rPr lang="pt-BR" sz="4800" dirty="0" smtClean="0"/>
              <a:t> é vindo, e nos deu entendimento para que conheçamos ao Verdadeiro; e no que é verdadeiro estamos, isto é, em seu </a:t>
            </a:r>
            <a:r>
              <a:rPr lang="pt-BR" sz="4800" b="1" dirty="0" smtClean="0">
                <a:solidFill>
                  <a:srgbClr val="FFFF00"/>
                </a:solidFill>
              </a:rPr>
              <a:t>Filho Jesus Cristo</a:t>
            </a:r>
            <a:r>
              <a:rPr lang="pt-BR" sz="4800" dirty="0" smtClean="0"/>
              <a:t>. </a:t>
            </a:r>
            <a:r>
              <a:rPr lang="pt-BR" sz="4800" b="1" dirty="0" smtClean="0">
                <a:solidFill>
                  <a:srgbClr val="FFFF00"/>
                </a:solidFill>
              </a:rPr>
              <a:t>Este é o verdadeiro Deus e a vida eterna.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424936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Atos 5.3</a:t>
            </a:r>
          </a:p>
          <a:p>
            <a:pPr algn="ctr"/>
            <a:r>
              <a:rPr lang="pt-BR" sz="5400" dirty="0" smtClean="0"/>
              <a:t>Disse então Pedro: Ananias, por que encheu Satanás o teu coração, para que mentisses ao </a:t>
            </a:r>
            <a:r>
              <a:rPr lang="pt-BR" sz="5400" b="1" dirty="0" smtClean="0">
                <a:solidFill>
                  <a:srgbClr val="FFFF00"/>
                </a:solidFill>
              </a:rPr>
              <a:t>Espírito Santo</a:t>
            </a:r>
            <a:r>
              <a:rPr lang="pt-BR" sz="5400" dirty="0" smtClean="0"/>
              <a:t>, e retivesses parte do preço da herdade?</a:t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24936" cy="1652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Atos 5.4</a:t>
            </a:r>
          </a:p>
          <a:p>
            <a:pPr algn="ctr"/>
            <a:r>
              <a:rPr lang="pt-BR" sz="5400" dirty="0" smtClean="0"/>
              <a:t>Guardando-a </a:t>
            </a:r>
            <a:r>
              <a:rPr lang="pt-BR" sz="5400" dirty="0" smtClean="0"/>
              <a:t>não ficava para ti? E, vendida, não estava em teu poder? Por que formaste este desígnio em teu coração? </a:t>
            </a:r>
            <a:r>
              <a:rPr lang="pt-BR" sz="5400" b="1" dirty="0" smtClean="0">
                <a:solidFill>
                  <a:srgbClr val="FFFF00"/>
                </a:solidFill>
              </a:rPr>
              <a:t>Não mentiste aos homens, mas a Deus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Atos 5:4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692696"/>
            <a:ext cx="8424936" cy="1652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Mateus 28.19</a:t>
            </a:r>
          </a:p>
          <a:p>
            <a:pPr algn="ctr"/>
            <a:r>
              <a:rPr lang="pt-BR" sz="5400" dirty="0" smtClean="0"/>
              <a:t>Portanto ide, fazei discípulos de todas as nações, batizando-os em nome do </a:t>
            </a:r>
            <a:r>
              <a:rPr lang="pt-BR" sz="5400" dirty="0" smtClean="0">
                <a:solidFill>
                  <a:srgbClr val="FFFF00"/>
                </a:solidFill>
              </a:rPr>
              <a:t>Pai</a:t>
            </a:r>
            <a:r>
              <a:rPr lang="pt-BR" sz="5400" dirty="0" smtClean="0"/>
              <a:t>, e do </a:t>
            </a:r>
            <a:r>
              <a:rPr lang="pt-BR" sz="5400" dirty="0" smtClean="0">
                <a:solidFill>
                  <a:srgbClr val="FFFF00"/>
                </a:solidFill>
              </a:rPr>
              <a:t>Filho</a:t>
            </a:r>
            <a:r>
              <a:rPr lang="pt-BR" sz="5400" dirty="0" smtClean="0"/>
              <a:t>, e do </a:t>
            </a:r>
            <a:r>
              <a:rPr lang="pt-BR" sz="5400" dirty="0" smtClean="0">
                <a:solidFill>
                  <a:srgbClr val="FFFF00"/>
                </a:solidFill>
              </a:rPr>
              <a:t>Espírito Santo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24936" cy="1101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200" dirty="0" smtClean="0"/>
              <a:t>2 Reis 19.15</a:t>
            </a:r>
          </a:p>
          <a:p>
            <a:pPr algn="ctr"/>
            <a:r>
              <a:rPr lang="pt-BR" sz="5200" dirty="0" smtClean="0"/>
              <a:t>E </a:t>
            </a:r>
            <a:r>
              <a:rPr lang="pt-BR" sz="5200" dirty="0" smtClean="0"/>
              <a:t>orou </a:t>
            </a:r>
            <a:r>
              <a:rPr lang="pt-BR" sz="5200" dirty="0" err="1" smtClean="0"/>
              <a:t>Ezequias</a:t>
            </a:r>
            <a:r>
              <a:rPr lang="pt-BR" sz="5200" dirty="0" smtClean="0"/>
              <a:t> perante o Senhor e disse: Ó Senhor Deus de Israel, que habitas entre os querubins, tu mesmo, </a:t>
            </a:r>
            <a:r>
              <a:rPr lang="pt-BR" sz="5200" b="1" dirty="0" smtClean="0">
                <a:solidFill>
                  <a:srgbClr val="FFFF00"/>
                </a:solidFill>
              </a:rPr>
              <a:t>só tu és Deus</a:t>
            </a:r>
            <a:r>
              <a:rPr lang="pt-BR" sz="5200" dirty="0" smtClean="0">
                <a:solidFill>
                  <a:srgbClr val="FFFF00"/>
                </a:solidFill>
              </a:rPr>
              <a:t> </a:t>
            </a:r>
            <a:r>
              <a:rPr lang="pt-BR" sz="5200" dirty="0" smtClean="0"/>
              <a:t>de todos os reinos da terra; tu fizeste os céus e a terra.</a:t>
            </a:r>
            <a:br>
              <a:rPr lang="pt-BR" sz="52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latin typeface="Arial Black" pitchFamily="34" charset="0"/>
              </a:rPr>
              <a:t/>
            </a:r>
            <a:br>
              <a:rPr lang="pt-BR" sz="4400" dirty="0" smtClean="0">
                <a:latin typeface="Arial Black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332656"/>
            <a:ext cx="770485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Salmos 86.10</a:t>
            </a:r>
          </a:p>
          <a:p>
            <a:pPr algn="ctr"/>
            <a:r>
              <a:rPr lang="pt-BR" sz="6000" dirty="0" smtClean="0"/>
              <a:t>Porque </a:t>
            </a:r>
            <a:r>
              <a:rPr lang="pt-BR" sz="6000" dirty="0" smtClean="0"/>
              <a:t>tu és grande e fazes maravilhas; </a:t>
            </a:r>
            <a:r>
              <a:rPr lang="pt-BR" sz="6000" b="1" dirty="0" smtClean="0">
                <a:solidFill>
                  <a:srgbClr val="FFFF00"/>
                </a:solidFill>
              </a:rPr>
              <a:t>só tu és Deus</a:t>
            </a:r>
            <a:r>
              <a:rPr lang="pt-BR" sz="6000" dirty="0" smtClean="0"/>
              <a:t>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>
                <a:latin typeface="Arial Black" pitchFamily="34" charset="0"/>
              </a:rPr>
              <a:t/>
            </a:r>
            <a:br>
              <a:rPr lang="pt-BR" sz="6000" dirty="0" smtClean="0">
                <a:latin typeface="Arial Black" pitchFamily="34" charset="0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5689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Isaías 53.10</a:t>
            </a:r>
            <a:endParaRPr lang="pt-BR" sz="4800" dirty="0" smtClean="0"/>
          </a:p>
          <a:p>
            <a:pPr algn="ctr"/>
            <a:r>
              <a:rPr lang="pt-BR" sz="4800" dirty="0" smtClean="0"/>
              <a:t>Vós sois as minhas testemunhas, diz o Senhor, e meu servo, a quem escolhi; para que o saibais, e me creiais, e entendais que eu sou o mesmo, </a:t>
            </a:r>
            <a:r>
              <a:rPr lang="pt-BR" sz="4800" b="1" dirty="0" smtClean="0">
                <a:solidFill>
                  <a:srgbClr val="FFFF00"/>
                </a:solidFill>
              </a:rPr>
              <a:t>e que antes de mim deus nenhum se formou, e depois de mim nenhum haverá</a:t>
            </a:r>
            <a:r>
              <a:rPr lang="pt-BR" sz="4800" dirty="0" smtClean="0"/>
              <a:t>.</a:t>
            </a: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640960" cy="1040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Marcos 12.29</a:t>
            </a:r>
            <a:endParaRPr lang="pt-BR" sz="6000" dirty="0" smtClean="0"/>
          </a:p>
          <a:p>
            <a:pPr algn="ctr"/>
            <a:r>
              <a:rPr lang="pt-BR" sz="6000" dirty="0" smtClean="0"/>
              <a:t>E Jesus respondeu-lhe: </a:t>
            </a:r>
            <a:endParaRPr lang="pt-BR" sz="6000" dirty="0" smtClean="0"/>
          </a:p>
          <a:p>
            <a:pPr algn="ctr"/>
            <a:r>
              <a:rPr lang="pt-BR" sz="6000" dirty="0" smtClean="0"/>
              <a:t>O </a:t>
            </a:r>
            <a:r>
              <a:rPr lang="pt-BR" sz="6000" dirty="0" smtClean="0"/>
              <a:t>primeiro de todos os mandamentos é: Ouve, Israel, o Senhor nosso Deus é o </a:t>
            </a:r>
            <a:r>
              <a:rPr lang="pt-BR" sz="6000" b="1" dirty="0" smtClean="0">
                <a:solidFill>
                  <a:srgbClr val="FFFF00"/>
                </a:solidFill>
              </a:rPr>
              <a:t>único</a:t>
            </a:r>
            <a:r>
              <a:rPr lang="pt-BR" sz="6000" dirty="0" smtClean="0"/>
              <a:t> Senhor.</a:t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640960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1 Coríntios 8.6</a:t>
            </a:r>
            <a:endParaRPr lang="pt-BR" sz="5400" dirty="0" smtClean="0"/>
          </a:p>
          <a:p>
            <a:pPr algn="ctr"/>
            <a:r>
              <a:rPr lang="pt-BR" sz="5400" dirty="0" smtClean="0"/>
              <a:t>Todavia para nós </a:t>
            </a:r>
            <a:r>
              <a:rPr lang="pt-BR" sz="5400" b="1" dirty="0" smtClean="0">
                <a:solidFill>
                  <a:srgbClr val="FFFF00"/>
                </a:solidFill>
              </a:rPr>
              <a:t>há um só Deus</a:t>
            </a:r>
            <a:r>
              <a:rPr lang="pt-BR" sz="5400" dirty="0" smtClean="0"/>
              <a:t>, o Pai, de quem é tudo e para quem nós vivemos; e um só Senhor, Jesus Cristo, pelo qual são todas as coisas, e nós por ele.</a:t>
            </a:r>
            <a:br>
              <a:rPr lang="pt-BR" sz="5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endParaRPr lang="pt-B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64096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Efésios 4.6</a:t>
            </a:r>
          </a:p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Um </a:t>
            </a:r>
            <a:r>
              <a:rPr lang="pt-BR" sz="6000" b="1" dirty="0" smtClean="0">
                <a:solidFill>
                  <a:srgbClr val="FFFF00"/>
                </a:solidFill>
              </a:rPr>
              <a:t>só Deus</a:t>
            </a:r>
            <a:r>
              <a:rPr lang="pt-BR" sz="6000" dirty="0" smtClean="0">
                <a:solidFill>
                  <a:srgbClr val="FFFF00"/>
                </a:solidFill>
              </a:rPr>
              <a:t> </a:t>
            </a:r>
            <a:r>
              <a:rPr lang="pt-BR" sz="6000" dirty="0" smtClean="0"/>
              <a:t>e Pai de todos, o qual é sobre todos, e por todos e em todos vós.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latin typeface="Arial Black" pitchFamily="34" charset="0"/>
              </a:rPr>
              <a:t/>
            </a:r>
            <a:br>
              <a:rPr lang="pt-BR" sz="3200" dirty="0" smtClean="0">
                <a:latin typeface="Arial Black" pitchFamily="34" charset="0"/>
              </a:rPr>
            </a:br>
            <a:endParaRPr lang="pt-B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64096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Deuteronômio 6.4 </a:t>
            </a:r>
          </a:p>
          <a:p>
            <a:pPr algn="ctr"/>
            <a:r>
              <a:rPr lang="pt-BR" sz="6000" dirty="0" smtClean="0"/>
              <a:t>Ouve</a:t>
            </a:r>
            <a:r>
              <a:rPr lang="pt-BR" sz="6000" dirty="0" smtClean="0"/>
              <a:t>, Israel, o Senhor nosso Deus é o </a:t>
            </a:r>
            <a:r>
              <a:rPr lang="pt-BR" sz="6000" b="1" dirty="0" smtClean="0">
                <a:solidFill>
                  <a:srgbClr val="FFFF00"/>
                </a:solidFill>
              </a:rPr>
              <a:t>único (</a:t>
            </a:r>
            <a:r>
              <a:rPr lang="pt-BR" sz="6000" b="1" dirty="0" err="1" smtClean="0">
                <a:solidFill>
                  <a:srgbClr val="FFFF00"/>
                </a:solidFill>
              </a:rPr>
              <a:t>echad</a:t>
            </a:r>
            <a:r>
              <a:rPr lang="pt-BR" sz="6000" b="1" dirty="0" smtClean="0">
                <a:solidFill>
                  <a:srgbClr val="FFFF00"/>
                </a:solidFill>
              </a:rPr>
              <a:t>) </a:t>
            </a:r>
            <a:r>
              <a:rPr lang="pt-BR" sz="6000" dirty="0" smtClean="0">
                <a:solidFill>
                  <a:srgbClr val="FFFF00"/>
                </a:solidFill>
              </a:rPr>
              <a:t> </a:t>
            </a:r>
            <a:r>
              <a:rPr lang="pt-BR" sz="6000" dirty="0" smtClean="0"/>
              <a:t>Senhor.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b="1" dirty="0" smtClean="0">
                <a:latin typeface="Arial" pitchFamily="34" charset="0"/>
                <a:cs typeface="Arial" pitchFamily="34" charset="0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latin typeface="Arial Black" pitchFamily="34" charset="0"/>
              </a:rPr>
              <a:t/>
            </a:r>
            <a:br>
              <a:rPr lang="pt-BR" sz="5400" dirty="0" smtClean="0">
                <a:latin typeface="Arial Black" pitchFamily="34" charset="0"/>
              </a:rPr>
            </a:br>
            <a:endParaRPr lang="pt-BR" sz="5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3336</TotalTime>
  <Words>664</Words>
  <Application>Microsoft Office PowerPoint</Application>
  <PresentationFormat>Apresentação na tela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294</cp:revision>
  <dcterms:created xsi:type="dcterms:W3CDTF">2012-01-16T14:03:42Z</dcterms:created>
  <dcterms:modified xsi:type="dcterms:W3CDTF">2020-08-20T21:54:29Z</dcterms:modified>
</cp:coreProperties>
</file>