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1"/>
  </p:sldMasterIdLst>
  <p:notesMasterIdLst>
    <p:notesMasterId r:id="rId17"/>
  </p:notesMasterIdLst>
  <p:sldIdLst>
    <p:sldId id="897" r:id="rId2"/>
    <p:sldId id="898" r:id="rId3"/>
    <p:sldId id="899" r:id="rId4"/>
    <p:sldId id="901" r:id="rId5"/>
    <p:sldId id="900" r:id="rId6"/>
    <p:sldId id="902" r:id="rId7"/>
    <p:sldId id="903" r:id="rId8"/>
    <p:sldId id="904" r:id="rId9"/>
    <p:sldId id="905" r:id="rId10"/>
    <p:sldId id="906" r:id="rId11"/>
    <p:sldId id="908" r:id="rId12"/>
    <p:sldId id="907" r:id="rId13"/>
    <p:sldId id="909" r:id="rId14"/>
    <p:sldId id="910" r:id="rId15"/>
    <p:sldId id="911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A10B4B"/>
    <a:srgbClr val="C0E399"/>
    <a:srgbClr val="FFCC00"/>
    <a:srgbClr val="F68B16"/>
    <a:srgbClr val="FF0000"/>
    <a:srgbClr val="CC0000"/>
    <a:srgbClr val="F76E31"/>
    <a:srgbClr val="000000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195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28/07/2022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468560" y="-682526"/>
            <a:ext cx="928903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/>
            <a:r>
              <a:rPr lang="pt-BR" sz="4400" dirty="0" smtClean="0"/>
              <a:t>      </a:t>
            </a:r>
            <a:r>
              <a:rPr lang="pt-BR" sz="4300" dirty="0" smtClean="0"/>
              <a:t>1° - </a:t>
            </a:r>
            <a:r>
              <a:rPr lang="pt-BR" sz="4300" dirty="0" smtClean="0">
                <a:latin typeface="+mj-lt"/>
              </a:rPr>
              <a:t>As Escrituras Sagradas, compostas do Antigo e Novo Testamentos, são inteiramente inspiradas por Deus, infalíveis na sua composição original e completamente dignas de confiança em quaisquer áreas que venham a se expressar, sendo também a autoridade final e suprema de fé e conduta.</a:t>
            </a: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404664"/>
            <a:ext cx="8352928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400" dirty="0" smtClean="0"/>
              <a:t>                </a:t>
            </a:r>
            <a:r>
              <a:rPr lang="pt-BR" sz="4800" dirty="0" smtClean="0"/>
              <a:t>Romanos 12.4,5</a:t>
            </a:r>
          </a:p>
          <a:p>
            <a:pPr lvl="0"/>
            <a:r>
              <a:rPr lang="pt-BR" sz="4800" dirty="0" smtClean="0"/>
              <a:t>Porque assim como num só corpo temos muitos membros, mas nem todos os membros têm a mesma função, assim também nós, embora sejamos muitos, somos um só corpo em Cristo e membros uns dos outros.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836712"/>
            <a:ext cx="835292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800" dirty="0" smtClean="0"/>
              <a:t>                  1 Coríntios 12.12</a:t>
            </a:r>
          </a:p>
          <a:p>
            <a:pPr lvl="0"/>
            <a:r>
              <a:rPr lang="pt-BR" sz="4800" dirty="0" smtClean="0"/>
              <a:t>Porque, assim como o corpo é um e tem muitos membros, e todos os membros, mesmo sendo muitos, constituem um só corpo, assim também é com respeito a Cristo.</a:t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836712"/>
            <a:ext cx="835292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400" dirty="0" smtClean="0"/>
              <a:t>                  </a:t>
            </a:r>
            <a:r>
              <a:rPr lang="pt-BR" sz="4800" dirty="0" smtClean="0"/>
              <a:t>2 Coríntios 11.2</a:t>
            </a:r>
          </a:p>
          <a:p>
            <a:pPr lvl="0"/>
            <a:r>
              <a:rPr lang="pt-BR" sz="4800" dirty="0" smtClean="0"/>
              <a:t>Tenho zelo por vocês com um zelo que vem de Deus, pois eu preparei vocês para apresentá-los como virgem pura a um só esposo, que é Cristo.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0"/>
            <a:ext cx="8352928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dirty="0" smtClean="0"/>
              <a:t>                  Mateus 28.18-20</a:t>
            </a:r>
          </a:p>
          <a:p>
            <a:pPr lvl="0"/>
            <a:r>
              <a:rPr lang="pt-BR" dirty="0" smtClean="0"/>
              <a:t>Jesus, aproximando-se, falou-lhes, dizendo: — Toda a autoridade me foi dada no céu e na terra. Portanto, vão e façam discípulos de todas as nações, batizando-os em nome do Pai, do Filho e do Espírito Santo, ensinando-os a guardar todas as coisas que tenho ordenado a vocês. E eis que estou com vocês todos os dias até o fim dos tempos.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32656"/>
            <a:ext cx="8352928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dirty="0" smtClean="0"/>
              <a:t>                  </a:t>
            </a:r>
            <a:r>
              <a:rPr lang="pt-BR" sz="4600" dirty="0" smtClean="0"/>
              <a:t>1 Coríntios 11.23-26</a:t>
            </a:r>
          </a:p>
          <a:p>
            <a:pPr lvl="0"/>
            <a:r>
              <a:rPr lang="pt-BR" sz="4600" dirty="0" smtClean="0"/>
              <a:t>Porque eu recebi do Senhor o que também lhes entreguei: que o Senhor Jesus, na noite em que foi traído, pegou um pão e, tendo dado graças, o partiu e disse: "Isto é o meu corpo, que é dado por vocês; façam isto em memória de mim."</a:t>
            </a:r>
            <a:br>
              <a:rPr lang="pt-BR" sz="4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0"/>
            <a:ext cx="8352928" cy="898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600" dirty="0" smtClean="0"/>
              <a:t>Do mesmo modo, depois da ceia, pegou também o cálice, dizendo: "Este cálice é a nova aliança no meu sangue</a:t>
            </a:r>
            <a:r>
              <a:rPr lang="pt-BR" sz="4600" dirty="0" smtClean="0"/>
              <a:t>; façam </a:t>
            </a:r>
            <a:r>
              <a:rPr lang="pt-BR" sz="4600" dirty="0" smtClean="0"/>
              <a:t>isto, todas as vezes que o beberem, em memória de mim.“ Porque, todas as vezes que comerem este pão e beberem o cálice, vocês anunciam a morte do Senhor, até que ele venha.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332656"/>
            <a:ext cx="9289032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2° - </a:t>
            </a:r>
            <a:r>
              <a:rPr lang="pt-BR" sz="4400" dirty="0" smtClean="0">
                <a:latin typeface="+mj-lt"/>
              </a:rPr>
              <a:t>Há um só Deus eterno, poderoso e perfeito, distinto em sua trindade: Pai, Filho e Espírito Santo.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332656"/>
            <a:ext cx="9289032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3° - </a:t>
            </a:r>
            <a:r>
              <a:rPr lang="pt-BR" sz="4400" dirty="0" smtClean="0">
                <a:latin typeface="+mj-lt"/>
              </a:rPr>
              <a:t>Jesus Cristo nasceu do Espírito Santo e da virgem Maria, sendo verdadeiro Deus e verdadeiro Homem e o único mediador entre Deus e o homem.  Somente Ele foi perfeito em natureza, ensino e obediência.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064" y="0"/>
            <a:ext cx="842493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lvl="0"/>
            <a:r>
              <a:rPr lang="pt-BR" sz="4300" dirty="0" smtClean="0">
                <a:latin typeface="+mj-lt"/>
              </a:rPr>
              <a:t>4° - </a:t>
            </a:r>
            <a:r>
              <a:rPr lang="pt-BR" sz="4400" dirty="0" smtClean="0">
                <a:latin typeface="+mj-lt"/>
              </a:rPr>
              <a:t>O Espírito Santo é o regenerador e santificador dos redimidos, o doador dos dons e frutos espirituais, o Consolador permanente e Mestre da Igreja.</a:t>
            </a:r>
          </a:p>
          <a:p>
            <a:r>
              <a:rPr lang="pt-BR" sz="4400" dirty="0" smtClean="0">
                <a:latin typeface="+mj-lt"/>
              </a:rPr>
              <a:t> 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468560" y="404664"/>
            <a:ext cx="921702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5° - </a:t>
            </a:r>
            <a:r>
              <a:rPr lang="pt-BR" sz="4400" dirty="0" smtClean="0">
                <a:latin typeface="+mj-lt"/>
              </a:rPr>
              <a:t>Em Adão, a humanidade foi criada à imagem e semelhança de Deus.  Devido à queda de Adão, a humanidade tornou-se radicalmente corrupta e distanciada de Deus. O essencial para o homem é a restauração de sua comunhão com Deus, a qual o homem é incapaz de operar por si mesmo.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300" dirty="0" smtClean="0">
                <a:latin typeface="+mj-lt"/>
              </a:rPr>
              <a:t>6° - </a:t>
            </a:r>
            <a:r>
              <a:rPr lang="pt-BR" sz="4400" dirty="0" smtClean="0">
                <a:latin typeface="+mj-lt"/>
              </a:rPr>
              <a:t>A salvação eterna, dom de Deus, tem sido providenciada para o homem unicamente pela graça do Senhor e pela morte vicária de Cristo Jesus.  A fé é o meio pelo qual o crente se apropria dos benefícios da salvação da sua morte.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836712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300" dirty="0" smtClean="0">
                <a:latin typeface="+mj-lt"/>
              </a:rPr>
              <a:t>7° - </a:t>
            </a:r>
            <a:r>
              <a:rPr lang="pt-BR" sz="4400" dirty="0" smtClean="0">
                <a:latin typeface="+mj-lt"/>
              </a:rPr>
              <a:t>Jesus Cristo ressuscitou fisicamente dentre os mortos, ascendeu aos céus e voltará na consumação dos séculos para julgar os homens.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836712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300" dirty="0" smtClean="0">
                <a:latin typeface="+mj-lt"/>
              </a:rPr>
              <a:t>8° - </a:t>
            </a:r>
            <a:r>
              <a:rPr lang="pt-BR" sz="4400" dirty="0" smtClean="0">
                <a:latin typeface="+mj-lt"/>
              </a:rPr>
              <a:t>A punição eterna, incluindo separação e perda de comunhão com Deus, é o destino final do homem não regenerado e de Satanás, com todos os seus anjos.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836712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300" dirty="0" smtClean="0">
                <a:latin typeface="+mj-lt"/>
              </a:rPr>
              <a:t>9° - </a:t>
            </a:r>
            <a:r>
              <a:rPr lang="pt-BR" sz="4400" dirty="0" smtClean="0">
                <a:latin typeface="+mj-lt"/>
              </a:rPr>
              <a:t>A Igreja cristã, o corpo e a noiva de Cristo, é consagrada à adoração e ao serviço de Deus por meio da proclamação fiel da Palavra, a prática de boas obras e a observância do batismo e da ceia do Senhor.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29389</TotalTime>
  <Words>689</Words>
  <Application>Microsoft Office PowerPoint</Application>
  <PresentationFormat>Apresentação na tela (4:3)</PresentationFormat>
  <Paragraphs>25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2235</cp:revision>
  <dcterms:created xsi:type="dcterms:W3CDTF">2012-01-16T14:03:42Z</dcterms:created>
  <dcterms:modified xsi:type="dcterms:W3CDTF">2022-07-29T02:35:32Z</dcterms:modified>
</cp:coreProperties>
</file>