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0"/>
  </p:notesMasterIdLst>
  <p:sldIdLst>
    <p:sldId id="883" r:id="rId2"/>
    <p:sldId id="871" r:id="rId3"/>
    <p:sldId id="872" r:id="rId4"/>
    <p:sldId id="878" r:id="rId5"/>
    <p:sldId id="873" r:id="rId6"/>
    <p:sldId id="875" r:id="rId7"/>
    <p:sldId id="874" r:id="rId8"/>
    <p:sldId id="877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68B16"/>
    <a:srgbClr val="F76E31"/>
    <a:srgbClr val="000000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4" autoAdjust="0"/>
    <p:restoredTop sz="80645" autoAdjust="0"/>
  </p:normalViewPr>
  <p:slideViewPr>
    <p:cSldViewPr>
      <p:cViewPr>
        <p:scale>
          <a:sx n="50" d="100"/>
          <a:sy n="50" d="100"/>
        </p:scale>
        <p:origin x="-18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08/08/2022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Gráfi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3529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8.4,5</a:t>
            </a:r>
          </a:p>
          <a:p>
            <a:r>
              <a:rPr lang="pt-BR" sz="4800" dirty="0" smtClean="0"/>
              <a:t>E da mão do anjo subiu à presença de Deus a fumaça do incenso, com as orações dos santos.</a:t>
            </a:r>
            <a:br>
              <a:rPr lang="pt-BR" sz="4800" dirty="0" smtClean="0"/>
            </a:br>
            <a:r>
              <a:rPr lang="pt-BR" sz="4800" dirty="0" smtClean="0"/>
              <a:t>Então o anjo pegou o incensário, encheu-o do fogo do altar e o atirou à terra. E houve trovões, vozes, relâmpagos e terremoto.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052736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8.4,5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da mão do anjo ...</a:t>
            </a:r>
            <a:endParaRPr lang="pt-BR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32656"/>
            <a:ext cx="835292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8.3</a:t>
            </a:r>
          </a:p>
          <a:p>
            <a:r>
              <a:rPr lang="pt-BR" sz="4800" dirty="0" smtClean="0"/>
              <a:t>Veio outro anjo e ficou em pé junto ao altar, com um incensário de ouro, e lhe foi dado muito incenso para oferecê-lo com as orações de todos os santos sobre o altar de ouro que está diante do trono.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836712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8.4,5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da mão do anjo subiu à presença de Deus ...</a:t>
            </a:r>
            <a:endParaRPr lang="pt-BR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20688"/>
            <a:ext cx="835292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8.4,5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da mão do anjo subiu à presença de Deus a fumaça do incenso, com as orações dos santos.</a:t>
            </a: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8.4,5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da mão do anjo subiu à presença de Deus a fumaça do incenso, com as orações dos santos.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b="1" dirty="0" smtClean="0">
                <a:solidFill>
                  <a:srgbClr val="FFFF00"/>
                </a:solidFill>
              </a:rPr>
              <a:t>Então o anjo pegou o incensário, encheu-o do fogo do altar e o atirou à terra. </a:t>
            </a:r>
            <a:endParaRPr lang="pt-BR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568952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700" dirty="0" smtClean="0"/>
              <a:t>Apocalipse 8.4,5</a:t>
            </a:r>
          </a:p>
          <a:p>
            <a:r>
              <a:rPr lang="pt-BR" sz="4700" b="1" dirty="0" smtClean="0">
                <a:solidFill>
                  <a:srgbClr val="FFFF00"/>
                </a:solidFill>
              </a:rPr>
              <a:t>E da mão do anjo subiu à presença de Deus a fumaça do incenso, com as orações dos santos.</a:t>
            </a:r>
            <a:br>
              <a:rPr lang="pt-BR" sz="4700" b="1" dirty="0" smtClean="0">
                <a:solidFill>
                  <a:srgbClr val="FFFF00"/>
                </a:solidFill>
              </a:rPr>
            </a:br>
            <a:r>
              <a:rPr lang="pt-BR" sz="4700" b="1" dirty="0" smtClean="0">
                <a:solidFill>
                  <a:srgbClr val="FFFF00"/>
                </a:solidFill>
              </a:rPr>
              <a:t>Então o anjo pegou o incensário, encheu-o do fogo do altar e o atirou à terra. E houve trovões, vozes, relâmpagos e terremoto.</a:t>
            </a:r>
            <a:endParaRPr lang="pt-BR" sz="47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32818</TotalTime>
  <Words>158</Words>
  <Application>Microsoft Office PowerPoint</Application>
  <PresentationFormat>Apresentação na tela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2421</cp:revision>
  <dcterms:created xsi:type="dcterms:W3CDTF">2012-01-16T14:03:42Z</dcterms:created>
  <dcterms:modified xsi:type="dcterms:W3CDTF">2022-08-08T19:25:45Z</dcterms:modified>
</cp:coreProperties>
</file>