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60" r:id="rId2"/>
    <p:sldId id="862" r:id="rId3"/>
    <p:sldId id="864" r:id="rId4"/>
    <p:sldId id="867" r:id="rId5"/>
    <p:sldId id="868" r:id="rId6"/>
    <p:sldId id="870" r:id="rId7"/>
    <p:sldId id="863" r:id="rId8"/>
    <p:sldId id="86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0688"/>
            <a:ext cx="813690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8.2</a:t>
            </a:r>
          </a:p>
          <a:p>
            <a:r>
              <a:rPr lang="pt-BR" sz="4800" dirty="0" smtClean="0"/>
              <a:t>Então vi os sete anjos que estão em pé diante de Deus, e lhes foram dadas sete trombetas.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052736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40768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os sete anjos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0688"/>
            <a:ext cx="8136904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1.4</a:t>
            </a:r>
          </a:p>
          <a:p>
            <a:r>
              <a:rPr lang="pt-BR" sz="4800" dirty="0" smtClean="0"/>
              <a:t>João, às sete igrejas que estão na província da Ásia: Que a graça e a paz estejam com vocês, da parte daquele que é, que era e que há de vir, da parte dos sete espíritos que estão diante do seu trono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052736"/>
            <a:ext cx="8136904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4.5</a:t>
            </a:r>
          </a:p>
          <a:p>
            <a:r>
              <a:rPr lang="pt-BR" sz="4800" dirty="0" smtClean="0"/>
              <a:t>Do trono saíam relâmpagos, vozes e trovões, e, diante do trono, estavam acesas sete tochas de fogo, que são os sete espíritos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340768"/>
            <a:ext cx="8136904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Lucas 1.19</a:t>
            </a:r>
          </a:p>
          <a:p>
            <a:r>
              <a:rPr lang="pt-BR" sz="4800" dirty="0" smtClean="0"/>
              <a:t>O anjo respondeu: — Eu sou Gabriel, que estou a serviço de Deus, e fui enviado para falar com você e lhe trazer esta boa notícia.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0688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os sete anjos que estão em pé diante de Deus,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0688"/>
            <a:ext cx="813690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vi os sete anjos que estão em pé diante de Deus, e lhes foram dadas sete trombetas.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32408</TotalTime>
  <Words>186</Words>
  <Application>Microsoft Office PowerPoint</Application>
  <PresentationFormat>Apresentação na tela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2392</cp:revision>
  <dcterms:created xsi:type="dcterms:W3CDTF">2012-01-16T14:03:42Z</dcterms:created>
  <dcterms:modified xsi:type="dcterms:W3CDTF">2022-07-25T19:04:57Z</dcterms:modified>
</cp:coreProperties>
</file>