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4"/>
  </p:notesMasterIdLst>
  <p:sldIdLst>
    <p:sldId id="889" r:id="rId2"/>
    <p:sldId id="859" r:id="rId3"/>
    <p:sldId id="881" r:id="rId4"/>
    <p:sldId id="882" r:id="rId5"/>
    <p:sldId id="883" r:id="rId6"/>
    <p:sldId id="885" r:id="rId7"/>
    <p:sldId id="886" r:id="rId8"/>
    <p:sldId id="887" r:id="rId9"/>
    <p:sldId id="888" r:id="rId10"/>
    <p:sldId id="860" r:id="rId11"/>
    <p:sldId id="890" r:id="rId12"/>
    <p:sldId id="891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FCC00"/>
    <a:srgbClr val="000000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/>
      <c:pie3DChart>
        <c:varyColors val="1"/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Antonio 2018\Documents\TV\You Tube\Apocalipse_Gráfi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0688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8.1</a:t>
            </a:r>
          </a:p>
          <a:p>
            <a:r>
              <a:rPr lang="pt-BR" sz="4800" dirty="0" smtClean="0"/>
              <a:t>Quando o Cordeiro quebrou o sétimo selo, houve silêncio no céu durante quase meia hora.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80728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sétimo selo,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79468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sétimo selo, houve silêncio no céu durante quase meia hora.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892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Primeiro capítulo =&gt; 20 versículos</a:t>
            </a:r>
          </a:p>
          <a:p>
            <a:endParaRPr lang="pt-BR" dirty="0" smtClean="0"/>
          </a:p>
          <a:p>
            <a:pPr marL="742950" indent="-742950"/>
            <a:r>
              <a:rPr lang="pt-BR" dirty="0" smtClean="0"/>
              <a:t>1° - O título e assunto do livro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2° - Dedicação às sete igrejas da Ásia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3° - Jesus aparece a João na ilha de          </a:t>
            </a:r>
            <a:r>
              <a:rPr lang="pt-BR" dirty="0" err="1" smtClean="0"/>
              <a:t>Patmos</a:t>
            </a:r>
            <a:r>
              <a:rPr lang="pt-BR" dirty="0" smtClean="0"/>
              <a:t>. Ordena-lhe que escreva o </a:t>
            </a:r>
          </a:p>
          <a:p>
            <a:pPr marL="742950" indent="-742950"/>
            <a:r>
              <a:rPr lang="pt-BR" dirty="0" smtClean="0"/>
              <a:t>      que viu e o participe às sete igrejas </a:t>
            </a:r>
          </a:p>
          <a:p>
            <a:pPr marL="742950" indent="-742950"/>
            <a:r>
              <a:rPr lang="pt-BR" dirty="0" smtClean="0"/>
              <a:t>      da Ásia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208912" cy="23760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Segundo capítulo =&gt; 29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1ª  Carta à igreja de </a:t>
            </a:r>
            <a:r>
              <a:rPr lang="pt-BR" sz="4400" dirty="0" err="1" smtClean="0"/>
              <a:t>Éfeso</a:t>
            </a:r>
            <a:endParaRPr lang="pt-BR" sz="4400" dirty="0" smtClean="0"/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2ª  Carta à igreja de </a:t>
            </a:r>
            <a:r>
              <a:rPr lang="pt-BR" sz="4400" dirty="0" err="1" smtClean="0"/>
              <a:t>Smirna</a:t>
            </a:r>
            <a:endParaRPr lang="pt-BR" sz="4400" dirty="0" smtClean="0"/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3ª  Carta à igreja de </a:t>
            </a:r>
            <a:r>
              <a:rPr lang="pt-BR" sz="4400" dirty="0" err="1" smtClean="0"/>
              <a:t>Pérgamo</a:t>
            </a:r>
            <a:endParaRPr lang="pt-BR" sz="4400" dirty="0" smtClean="0"/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4ª  Carta à igreja de </a:t>
            </a:r>
            <a:r>
              <a:rPr lang="pt-BR" sz="4400" dirty="0" err="1" smtClean="0"/>
              <a:t>Tiatira</a:t>
            </a:r>
            <a:r>
              <a:rPr lang="pt-BR" sz="4400" dirty="0" smtClean="0"/>
              <a:t>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Terceiro capítulo =&gt; 22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5ª  Carta à igreja de </a:t>
            </a:r>
            <a:r>
              <a:rPr lang="pt-BR" sz="4400" dirty="0" err="1" smtClean="0"/>
              <a:t>Sardes</a:t>
            </a:r>
            <a:endParaRPr lang="pt-BR" sz="4400" dirty="0" smtClean="0"/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6ª  Carta à igreja de Filadélfia</a:t>
            </a:r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7ª  Carta à igreja de </a:t>
            </a:r>
            <a:r>
              <a:rPr lang="pt-BR" sz="4400" dirty="0" err="1" smtClean="0"/>
              <a:t>Laudiceia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764704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Quarto capítulo =&gt; 11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      1º - A visão do trono da     majestade divina</a:t>
            </a:r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     2º - Os vinte e quatro anciãos </a:t>
            </a:r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     3º - Os quatro animais</a:t>
            </a:r>
          </a:p>
          <a:p>
            <a:pPr marL="742950" indent="-742950"/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Quinto capítulo =&gt; 14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      1º - O livro selado com sete selos</a:t>
            </a:r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      2º - Somente o Cordeiro é digno de abri-lo</a:t>
            </a:r>
          </a:p>
          <a:p>
            <a:pPr marL="742950" indent="-742950"/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340768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Sexto capítulo =&gt; 17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      A abertura dos primeiros seis selos</a:t>
            </a:r>
          </a:p>
          <a:p>
            <a:pPr marL="742950" indent="-742950"/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340768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Sétimo capítulo =&gt; 17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      Visão dos mártires na glória</a:t>
            </a:r>
          </a:p>
          <a:p>
            <a:pPr marL="742950" indent="-742950"/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Oitavo capítulo =&gt; 13 versículos</a:t>
            </a:r>
          </a:p>
          <a:p>
            <a:endParaRPr lang="pt-BR" sz="4400" dirty="0" smtClean="0"/>
          </a:p>
          <a:p>
            <a:pPr marL="742950" indent="-742950"/>
            <a:r>
              <a:rPr lang="pt-BR" sz="4400" dirty="0" smtClean="0"/>
              <a:t>      1 - A abertura do sétimo selo</a:t>
            </a:r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      2º - Os sete anjos com as sete trombetas</a:t>
            </a:r>
          </a:p>
          <a:p>
            <a:pPr marL="742950" indent="-742950"/>
            <a:endParaRPr lang="pt-BR" sz="4400" dirty="0" smtClean="0"/>
          </a:p>
          <a:p>
            <a:pPr marL="742950" indent="-742950"/>
            <a:r>
              <a:rPr lang="pt-BR" sz="4400" dirty="0" smtClean="0"/>
              <a:t>     3º - As quatro primeiras trombetas</a:t>
            </a:r>
          </a:p>
          <a:p>
            <a:pPr marL="742950" indent="-742950"/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32311</TotalTime>
  <Words>264</Words>
  <Application>Microsoft Office PowerPoint</Application>
  <PresentationFormat>Apresentação na tela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2387</cp:revision>
  <dcterms:created xsi:type="dcterms:W3CDTF">2012-01-16T14:03:42Z</dcterms:created>
  <dcterms:modified xsi:type="dcterms:W3CDTF">2022-07-21T00:54:32Z</dcterms:modified>
</cp:coreProperties>
</file>