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21"/>
  </p:notesMasterIdLst>
  <p:sldIdLst>
    <p:sldId id="859" r:id="rId2"/>
    <p:sldId id="857" r:id="rId3"/>
    <p:sldId id="858" r:id="rId4"/>
    <p:sldId id="860" r:id="rId5"/>
    <p:sldId id="862" r:id="rId6"/>
    <p:sldId id="863" r:id="rId7"/>
    <p:sldId id="865" r:id="rId8"/>
    <p:sldId id="869" r:id="rId9"/>
    <p:sldId id="870" r:id="rId10"/>
    <p:sldId id="867" r:id="rId11"/>
    <p:sldId id="868" r:id="rId12"/>
    <p:sldId id="871" r:id="rId13"/>
    <p:sldId id="872" r:id="rId14"/>
    <p:sldId id="873" r:id="rId15"/>
    <p:sldId id="874" r:id="rId16"/>
    <p:sldId id="875" r:id="rId17"/>
    <p:sldId id="876" r:id="rId18"/>
    <p:sldId id="877" r:id="rId19"/>
    <p:sldId id="878" r:id="rId20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000000"/>
    <a:srgbClr val="F76E31"/>
    <a:srgbClr val="F68B16"/>
    <a:srgbClr val="FF0000"/>
    <a:srgbClr val="008000"/>
    <a:srgbClr val="CC0000"/>
    <a:srgbClr val="A10B4B"/>
    <a:srgbClr val="720202"/>
    <a:srgbClr val="F8A6B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74" autoAdjust="0"/>
    <p:restoredTop sz="80645" autoAdjust="0"/>
  </p:normalViewPr>
  <p:slideViewPr>
    <p:cSldViewPr>
      <p:cViewPr>
        <p:scale>
          <a:sx n="50" d="100"/>
          <a:sy n="50" d="100"/>
        </p:scale>
        <p:origin x="-1872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01/07/2022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1196752"/>
            <a:ext cx="8208912" cy="19738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7.10</a:t>
            </a:r>
          </a:p>
          <a:p>
            <a:r>
              <a:rPr lang="pt-BR" sz="4800" dirty="0" smtClean="0"/>
              <a:t>E clamavam com voz forte, dizendo: "Ao nosso Deus, que está sentado no trono, e ao Cordeiro, pertence a salvação."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620688"/>
            <a:ext cx="8208912" cy="22098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7.11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Todos os anjos estavam em pé rodeando o trono, os anciãos e os quatro seres viventes, e diante do trono se prostraram sobre o seu rosto, e adoraram a Deus,</a:t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908720"/>
            <a:ext cx="8208912" cy="228370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7.12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dizendo: "Amém! O louvor, a glória, a sabedoria, as ações de graças, a honra, o poder e a força sejam ao nosso Deus, para todo o sempre. Amém!"</a:t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908720"/>
            <a:ext cx="8208912" cy="21821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Deuteronômio 6.4</a:t>
            </a:r>
          </a:p>
          <a:p>
            <a:r>
              <a:rPr lang="pt-BR" sz="5400" dirty="0" smtClean="0"/>
              <a:t>— Escute, Israel, o Senhor , nosso Deus, é o único Senhor 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908720"/>
            <a:ext cx="8208912" cy="21821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Gênesis 1.26</a:t>
            </a:r>
          </a:p>
          <a:p>
            <a:r>
              <a:rPr lang="pt-BR" sz="5400" dirty="0" smtClean="0"/>
              <a:t>E Deus disse: — Façamos o ser humano à nossa imagem, conforme a nossa semelhança ...</a:t>
            </a:r>
            <a:br>
              <a:rPr lang="pt-BR" sz="5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692696"/>
            <a:ext cx="8208912" cy="245297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600" dirty="0" smtClean="0"/>
              <a:t>João 1.1-3</a:t>
            </a:r>
          </a:p>
          <a:p>
            <a:r>
              <a:rPr lang="pt-BR" sz="4600" dirty="0" smtClean="0"/>
              <a:t>No princípio era o Verbo, e o Verbo estava com Deus, e o Verbo era Deus.</a:t>
            </a:r>
            <a:br>
              <a:rPr lang="pt-BR" sz="4600" dirty="0" smtClean="0"/>
            </a:br>
            <a:r>
              <a:rPr lang="pt-BR" sz="4600" dirty="0" smtClean="0"/>
              <a:t>Ele estava no princípio com Deus.</a:t>
            </a:r>
            <a:br>
              <a:rPr lang="pt-BR" sz="4600" dirty="0" smtClean="0"/>
            </a:br>
            <a:r>
              <a:rPr lang="pt-BR" sz="4600" dirty="0" smtClean="0"/>
              <a:t>Todas as coisas foram feitas por ele, e, sem ele, nada do que foi feito se fez.</a:t>
            </a:r>
            <a:br>
              <a:rPr lang="pt-BR" sz="4600" dirty="0" smtClean="0"/>
            </a:br>
            <a:r>
              <a:rPr lang="pt-BR" sz="4600" dirty="0" smtClean="0"/>
              <a:t/>
            </a:r>
            <a:br>
              <a:rPr lang="pt-BR" sz="4600" dirty="0" smtClean="0"/>
            </a:br>
            <a:r>
              <a:rPr lang="pt-BR" sz="4600" dirty="0" smtClean="0"/>
              <a:t/>
            </a:r>
            <a:br>
              <a:rPr lang="pt-BR" sz="4600" dirty="0" smtClean="0"/>
            </a:br>
            <a:r>
              <a:rPr lang="pt-BR" sz="4600" dirty="0" smtClean="0"/>
              <a:t/>
            </a:r>
            <a:br>
              <a:rPr lang="pt-BR" sz="4600" dirty="0" smtClean="0"/>
            </a:br>
            <a:r>
              <a:rPr lang="pt-BR" sz="4600" dirty="0" smtClean="0"/>
              <a:t/>
            </a:r>
            <a:br>
              <a:rPr lang="pt-BR" sz="4600" dirty="0" smtClean="0"/>
            </a:br>
            <a:r>
              <a:rPr lang="pt-BR" sz="4600" dirty="0" smtClean="0"/>
              <a:t/>
            </a:r>
            <a:br>
              <a:rPr lang="pt-BR" sz="4600" dirty="0" smtClean="0"/>
            </a:br>
            <a:r>
              <a:rPr lang="pt-BR" sz="4600" dirty="0" smtClean="0"/>
              <a:t/>
            </a:r>
            <a:br>
              <a:rPr lang="pt-BR" sz="46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1412776"/>
            <a:ext cx="8208912" cy="232679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600" dirty="0" err="1" smtClean="0"/>
              <a:t>Jó</a:t>
            </a:r>
            <a:r>
              <a:rPr lang="pt-BR" sz="4600" dirty="0" smtClean="0"/>
              <a:t> 33.4</a:t>
            </a:r>
          </a:p>
          <a:p>
            <a:r>
              <a:rPr lang="pt-BR" sz="4800" dirty="0" smtClean="0"/>
              <a:t>O Espírito de Deus me fez, e o sopro do Todo-Poderoso me dá vida."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600" dirty="0" smtClean="0"/>
              <a:t/>
            </a:r>
            <a:br>
              <a:rPr lang="pt-BR" sz="4600" dirty="0" smtClean="0"/>
            </a:br>
            <a:r>
              <a:rPr lang="pt-BR" sz="4600" dirty="0" smtClean="0"/>
              <a:t/>
            </a:r>
            <a:br>
              <a:rPr lang="pt-BR" sz="4600" dirty="0" smtClean="0"/>
            </a:br>
            <a:r>
              <a:rPr lang="pt-BR" sz="4600" dirty="0" smtClean="0"/>
              <a:t/>
            </a:r>
            <a:br>
              <a:rPr lang="pt-BR" sz="4600" dirty="0" smtClean="0"/>
            </a:br>
            <a:r>
              <a:rPr lang="pt-BR" sz="4600" dirty="0" smtClean="0"/>
              <a:t/>
            </a:r>
            <a:br>
              <a:rPr lang="pt-BR" sz="4600" dirty="0" smtClean="0"/>
            </a:br>
            <a:r>
              <a:rPr lang="pt-BR" sz="4600" dirty="0" smtClean="0"/>
              <a:t/>
            </a:r>
            <a:br>
              <a:rPr lang="pt-BR" sz="4600" dirty="0" smtClean="0"/>
            </a:br>
            <a:r>
              <a:rPr lang="pt-BR" sz="4600" dirty="0" smtClean="0"/>
              <a:t/>
            </a:r>
            <a:br>
              <a:rPr lang="pt-BR" sz="4600" dirty="0" smtClean="0"/>
            </a:br>
            <a:r>
              <a:rPr lang="pt-BR" sz="4600" dirty="0" smtClean="0"/>
              <a:t/>
            </a:r>
            <a:br>
              <a:rPr lang="pt-BR" sz="46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1412776"/>
            <a:ext cx="8208912" cy="239757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err="1" smtClean="0"/>
              <a:t>Filipenses</a:t>
            </a:r>
            <a:r>
              <a:rPr lang="pt-BR" sz="4800" dirty="0" smtClean="0"/>
              <a:t> 2.11</a:t>
            </a:r>
          </a:p>
          <a:p>
            <a:r>
              <a:rPr lang="pt-BR" sz="4800" dirty="0" smtClean="0"/>
              <a:t>e toda língua confesse que Jesus Cristo é Senhor, para glória de Deus Pai.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600" dirty="0" smtClean="0"/>
              <a:t/>
            </a:r>
            <a:br>
              <a:rPr lang="pt-BR" sz="4600" dirty="0" smtClean="0"/>
            </a:br>
            <a:r>
              <a:rPr lang="pt-BR" sz="4600" dirty="0" smtClean="0"/>
              <a:t/>
            </a:r>
            <a:br>
              <a:rPr lang="pt-BR" sz="4600" dirty="0" smtClean="0"/>
            </a:br>
            <a:r>
              <a:rPr lang="pt-BR" sz="4600" dirty="0" smtClean="0"/>
              <a:t/>
            </a:r>
            <a:br>
              <a:rPr lang="pt-BR" sz="4600" dirty="0" smtClean="0"/>
            </a:br>
            <a:r>
              <a:rPr lang="pt-BR" sz="4600" dirty="0" smtClean="0"/>
              <a:t/>
            </a:r>
            <a:br>
              <a:rPr lang="pt-BR" sz="4600" dirty="0" smtClean="0"/>
            </a:br>
            <a:r>
              <a:rPr lang="pt-BR" sz="4600" dirty="0" smtClean="0"/>
              <a:t/>
            </a:r>
            <a:br>
              <a:rPr lang="pt-BR" sz="4600" dirty="0" smtClean="0"/>
            </a:br>
            <a:r>
              <a:rPr lang="pt-BR" sz="4600" dirty="0" smtClean="0"/>
              <a:t/>
            </a:r>
            <a:br>
              <a:rPr lang="pt-BR" sz="4600" dirty="0" smtClean="0"/>
            </a:br>
            <a:r>
              <a:rPr lang="pt-BR" sz="4600" dirty="0" smtClean="0"/>
              <a:t/>
            </a:r>
            <a:br>
              <a:rPr lang="pt-BR" sz="46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0"/>
            <a:ext cx="8208912" cy="284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600" dirty="0" smtClean="0"/>
              <a:t>1 João 5.20</a:t>
            </a:r>
          </a:p>
          <a:p>
            <a:r>
              <a:rPr lang="pt-BR" sz="4800" dirty="0" smtClean="0"/>
              <a:t>Também sabemos que o Filho de Deus já veio e nos tem dado entendimento para reconhecermos aquele que é o Verdadeiro. E nós estamos naquele que é o Verdadeiro, em seu Filho, Jesus Cristo. Este é o verdadeiro Deus e a vida eterna.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600" dirty="0" smtClean="0"/>
              <a:t/>
            </a:r>
            <a:br>
              <a:rPr lang="pt-BR" sz="4600" dirty="0" smtClean="0"/>
            </a:br>
            <a:r>
              <a:rPr lang="pt-BR" sz="4600" dirty="0" smtClean="0"/>
              <a:t/>
            </a:r>
            <a:br>
              <a:rPr lang="pt-BR" sz="4600" dirty="0" smtClean="0"/>
            </a:br>
            <a:r>
              <a:rPr lang="pt-BR" sz="4600" dirty="0" smtClean="0"/>
              <a:t/>
            </a:r>
            <a:br>
              <a:rPr lang="pt-BR" sz="4600" dirty="0" smtClean="0"/>
            </a:br>
            <a:r>
              <a:rPr lang="pt-BR" sz="4600" dirty="0" smtClean="0"/>
              <a:t/>
            </a:r>
            <a:br>
              <a:rPr lang="pt-BR" sz="4600" dirty="0" smtClean="0"/>
            </a:br>
            <a:r>
              <a:rPr lang="pt-BR" sz="4600" dirty="0" smtClean="0"/>
              <a:t/>
            </a:r>
            <a:br>
              <a:rPr lang="pt-BR" sz="4600" dirty="0" smtClean="0"/>
            </a:br>
            <a:r>
              <a:rPr lang="pt-BR" sz="4600" dirty="0" smtClean="0"/>
              <a:t/>
            </a:r>
            <a:br>
              <a:rPr lang="pt-BR" sz="4600" dirty="0" smtClean="0"/>
            </a:br>
            <a:r>
              <a:rPr lang="pt-BR" sz="4600" dirty="0" smtClean="0"/>
              <a:t/>
            </a:r>
            <a:br>
              <a:rPr lang="pt-BR" sz="46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908720"/>
            <a:ext cx="8208912" cy="2766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600" dirty="0" smtClean="0"/>
              <a:t>Atos 5.3</a:t>
            </a:r>
          </a:p>
          <a:p>
            <a:r>
              <a:rPr lang="pt-BR" sz="4800" dirty="0" smtClean="0"/>
              <a:t>Então Pedro disse: — Ananias, por que você permitiu que Satanás enchesse o seu coração, para que você mentisse ao Espírito Santo, retendo parte do valor do campo?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600" dirty="0" smtClean="0"/>
              <a:t/>
            </a:r>
            <a:br>
              <a:rPr lang="pt-BR" sz="4600" dirty="0" smtClean="0"/>
            </a:br>
            <a:r>
              <a:rPr lang="pt-BR" sz="4600" dirty="0" smtClean="0"/>
              <a:t/>
            </a:r>
            <a:br>
              <a:rPr lang="pt-BR" sz="4600" dirty="0" smtClean="0"/>
            </a:br>
            <a:r>
              <a:rPr lang="pt-BR" sz="4600" dirty="0" smtClean="0"/>
              <a:t/>
            </a:r>
            <a:br>
              <a:rPr lang="pt-BR" sz="4600" dirty="0" smtClean="0"/>
            </a:br>
            <a:r>
              <a:rPr lang="pt-BR" sz="4600" dirty="0" smtClean="0"/>
              <a:t/>
            </a:r>
            <a:br>
              <a:rPr lang="pt-BR" sz="4600" dirty="0" smtClean="0"/>
            </a:br>
            <a:r>
              <a:rPr lang="pt-BR" sz="4600" dirty="0" smtClean="0"/>
              <a:t/>
            </a:r>
            <a:br>
              <a:rPr lang="pt-BR" sz="4600" dirty="0" smtClean="0"/>
            </a:br>
            <a:r>
              <a:rPr lang="pt-BR" sz="4600" dirty="0" smtClean="0"/>
              <a:t/>
            </a:r>
            <a:br>
              <a:rPr lang="pt-BR" sz="4600" dirty="0" smtClean="0"/>
            </a:br>
            <a:r>
              <a:rPr lang="pt-BR" sz="4600" dirty="0" smtClean="0"/>
              <a:t/>
            </a:r>
            <a:br>
              <a:rPr lang="pt-BR" sz="46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476672"/>
            <a:ext cx="8208912" cy="284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600" dirty="0" smtClean="0"/>
              <a:t>Atos 5.4</a:t>
            </a:r>
          </a:p>
          <a:p>
            <a:r>
              <a:rPr lang="pt-BR" sz="4800" dirty="0" smtClean="0"/>
              <a:t>Não é verdade que, conservando a propriedade, seria sua? E, depois de vendida, o dinheiro não estaria em seu poder? Por que você decidiu fazer uma coisa dessas? Você não mentiu para os homens, mas para Deus.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600" dirty="0" smtClean="0"/>
              <a:t/>
            </a:r>
            <a:br>
              <a:rPr lang="pt-BR" sz="4600" dirty="0" smtClean="0"/>
            </a:br>
            <a:r>
              <a:rPr lang="pt-BR" sz="4600" dirty="0" smtClean="0"/>
              <a:t/>
            </a:r>
            <a:br>
              <a:rPr lang="pt-BR" sz="4600" dirty="0" smtClean="0"/>
            </a:br>
            <a:r>
              <a:rPr lang="pt-BR" sz="4600" dirty="0" smtClean="0"/>
              <a:t/>
            </a:r>
            <a:br>
              <a:rPr lang="pt-BR" sz="4600" dirty="0" smtClean="0"/>
            </a:br>
            <a:r>
              <a:rPr lang="pt-BR" sz="4600" dirty="0" smtClean="0"/>
              <a:t/>
            </a:r>
            <a:br>
              <a:rPr lang="pt-BR" sz="4600" dirty="0" smtClean="0"/>
            </a:br>
            <a:r>
              <a:rPr lang="pt-BR" sz="4600" dirty="0" smtClean="0"/>
              <a:t/>
            </a:r>
            <a:br>
              <a:rPr lang="pt-BR" sz="4600" dirty="0" smtClean="0"/>
            </a:br>
            <a:r>
              <a:rPr lang="pt-BR" sz="4600" dirty="0" smtClean="0"/>
              <a:t/>
            </a:r>
            <a:br>
              <a:rPr lang="pt-BR" sz="4600" dirty="0" smtClean="0"/>
            </a:br>
            <a:r>
              <a:rPr lang="pt-BR" sz="4600" dirty="0" smtClean="0"/>
              <a:t/>
            </a:r>
            <a:br>
              <a:rPr lang="pt-BR" sz="46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620688"/>
            <a:ext cx="8208912" cy="21359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7.11</a:t>
            </a:r>
          </a:p>
          <a:p>
            <a:r>
              <a:rPr lang="pt-BR" sz="4800" dirty="0" smtClean="0"/>
              <a:t>Todos os anjos estavam em pé rodeando o trono, os anciãos e os quatro seres viventes, e diante do trono se prostraram sobre o seu rosto, e adoraram a Deus,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908720"/>
            <a:ext cx="8208912" cy="228370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7.12</a:t>
            </a:r>
          </a:p>
          <a:p>
            <a:r>
              <a:rPr lang="pt-BR" sz="4800" dirty="0" smtClean="0"/>
              <a:t>dizendo: "Amém! O louvor, a glória, a sabedoria, as ações de graças, a honra, o poder e a força sejam ao nosso Deus, para todo o sempre. Amém!"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1196752"/>
            <a:ext cx="8208912" cy="184050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7.10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E clamavam com voz forte, dizendo: ...</a:t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1268760"/>
            <a:ext cx="8604448" cy="1914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7.10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E clamavam com voz forte, dizendo: "Ao nosso Deus, que está sentado no trono, e ao Cordeiro, ...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1268760"/>
            <a:ext cx="8604448" cy="205490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7.10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E clamavam com voz forte, dizendo: "Ao nosso Deus, que está sentado no trono, e ao Cordeiro, pertence a salvação."</a:t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0"/>
            <a:ext cx="8892480" cy="236987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Isaías 43.10,11</a:t>
            </a:r>
          </a:p>
          <a:p>
            <a:r>
              <a:rPr lang="pt-BR" sz="4400" dirty="0" smtClean="0"/>
              <a:t>"Vocês são as minhas testemunhas", diz o Senhor . "Vocês são o meu servo a quem escolhi, para que vocês saibam, creiam em mim e entendam que eu sou, e que antes de mim deus nenhum se formou, e depois de mim nenhum haverá.</a:t>
            </a:r>
            <a:br>
              <a:rPr lang="pt-BR" sz="4400" dirty="0" smtClean="0"/>
            </a:br>
            <a:r>
              <a:rPr lang="pt-BR" sz="4400" dirty="0" smtClean="0"/>
              <a:t>Eu, eu sou o Senhor , e fora de mim não há salvador.</a:t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620688"/>
            <a:ext cx="8892480" cy="232679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1 Timóteo 1.15</a:t>
            </a:r>
          </a:p>
          <a:p>
            <a:r>
              <a:rPr lang="pt-BR" sz="5400" dirty="0" smtClean="0"/>
              <a:t>Esta palavra é fiel e digna de toda aceitação: que Cristo Jesus veio ao mundo para salvar os pecadores, dos quais eu sou o principal.</a:t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0"/>
            <a:ext cx="8892480" cy="259147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Atos 4.11,12</a:t>
            </a:r>
          </a:p>
          <a:p>
            <a:r>
              <a:rPr lang="pt-BR" sz="4800" dirty="0" smtClean="0"/>
              <a:t>Este Jesus é a pedra que vocês, os construtores, rejeitaram, mas ele veio a ser a pedra angular.</a:t>
            </a:r>
            <a:br>
              <a:rPr lang="pt-BR" sz="4800" dirty="0" smtClean="0"/>
            </a:br>
            <a:r>
              <a:rPr lang="pt-BR" sz="4800" dirty="0" smtClean="0"/>
              <a:t>E não há salvação em nenhum outro, porque debaixo do céu não existe nenhum outro nome, dado entre os homens, pelo qual importa que sejamos salvos.</a:t>
            </a:r>
            <a:br>
              <a:rPr lang="pt-BR" sz="48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31634</TotalTime>
  <Words>587</Words>
  <Application>Microsoft Office PowerPoint</Application>
  <PresentationFormat>Apresentação na tela (4:3)</PresentationFormat>
  <Paragraphs>38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2364</cp:revision>
  <dcterms:created xsi:type="dcterms:W3CDTF">2012-01-16T14:03:42Z</dcterms:created>
  <dcterms:modified xsi:type="dcterms:W3CDTF">2022-07-02T00:08:55Z</dcterms:modified>
</cp:coreProperties>
</file>