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5" r:id="rId2"/>
    <p:sldId id="856" r:id="rId3"/>
    <p:sldId id="858" r:id="rId4"/>
    <p:sldId id="860" r:id="rId5"/>
    <p:sldId id="862" r:id="rId6"/>
    <p:sldId id="86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197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5.2,3</a:t>
            </a:r>
          </a:p>
          <a:p>
            <a:r>
              <a:rPr lang="pt-BR" sz="4800" dirty="0" smtClean="0"/>
              <a:t>Vi, também, um anjo forte, que proclamava com voz forte: — Quem é digno de quebrar os selos e abrir o livro?</a:t>
            </a:r>
          </a:p>
          <a:p>
            <a:r>
              <a:rPr lang="pt-BR" sz="4800" dirty="0" smtClean="0"/>
              <a:t>Ora, nem no céu, nem sobre a terra, nem debaixo da terra, ninguém podia abrir o livro, nem mesmo olhar para ele.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08720"/>
            <a:ext cx="828092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5.2,3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também, um anjo forte,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08720"/>
            <a:ext cx="8280920" cy="1757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2.7</a:t>
            </a:r>
          </a:p>
          <a:p>
            <a:r>
              <a:rPr lang="pt-BR" sz="4800" dirty="0" smtClean="0"/>
              <a:t>Fizeste-o, por um pouco, menor </a:t>
            </a:r>
            <a:r>
              <a:rPr lang="pt-BR" sz="4800" dirty="0" smtClean="0"/>
              <a:t>do que </a:t>
            </a:r>
            <a:r>
              <a:rPr lang="pt-BR" sz="4800" dirty="0" smtClean="0"/>
              <a:t>os anjos e de glória e de honra o coroaste.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05273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5.2,3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também, um anjo forte, que proclamava com voz forte: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24744"/>
            <a:ext cx="8280920" cy="1757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5.2,3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também, um anjo forte, que proclamava com voz forte: — Quem é digno de quebrar os selos e abrir o livro?</a:t>
            </a: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197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5.2,3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também, um anjo forte, que proclamava com voz forte: — Quem é digno de quebrar os selos e abrir o livro?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Ora, nem no céu, nem sobre a terra, nem debaixo da terra, ninguém podia abrir o livro, nem mesmo olhar para ele.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26599</TotalTime>
  <Words>193</Words>
  <Application>Microsoft Office PowerPoint</Application>
  <PresentationFormat>Apresentação na tela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2058</cp:revision>
  <dcterms:created xsi:type="dcterms:W3CDTF">2012-01-16T14:03:42Z</dcterms:created>
  <dcterms:modified xsi:type="dcterms:W3CDTF">2022-04-14T18:56:00Z</dcterms:modified>
</cp:coreProperties>
</file>