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68" r:id="rId1"/>
  </p:sldMasterIdLst>
  <p:notesMasterIdLst>
    <p:notesMasterId r:id="rId12"/>
  </p:notesMasterIdLst>
  <p:sldIdLst>
    <p:sldId id="854" r:id="rId2"/>
    <p:sldId id="855" r:id="rId3"/>
    <p:sldId id="856" r:id="rId4"/>
    <p:sldId id="858" r:id="rId5"/>
    <p:sldId id="859" r:id="rId6"/>
    <p:sldId id="861" r:id="rId7"/>
    <p:sldId id="862" r:id="rId8"/>
    <p:sldId id="863" r:id="rId9"/>
    <p:sldId id="864" r:id="rId10"/>
    <p:sldId id="865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CC0000"/>
    <a:srgbClr val="F76E31"/>
    <a:srgbClr val="F68B16"/>
    <a:srgbClr val="000000"/>
    <a:srgbClr val="A10B4B"/>
    <a:srgbClr val="720202"/>
    <a:srgbClr val="F8A6BF"/>
    <a:srgbClr val="FFCC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80645" autoAdjust="0"/>
  </p:normalViewPr>
  <p:slideViewPr>
    <p:cSldViewPr>
      <p:cViewPr>
        <p:scale>
          <a:sx n="50" d="100"/>
          <a:sy n="50" d="100"/>
        </p:scale>
        <p:origin x="-195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06/04/2022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369" r:id="rId1"/>
    <p:sldLayoutId id="2147484370" r:id="rId2"/>
    <p:sldLayoutId id="2147484371" r:id="rId3"/>
    <p:sldLayoutId id="2147484372" r:id="rId4"/>
    <p:sldLayoutId id="2147484373" r:id="rId5"/>
    <p:sldLayoutId id="2147484374" r:id="rId6"/>
    <p:sldLayoutId id="2147484375" r:id="rId7"/>
    <p:sldLayoutId id="2147484376" r:id="rId8"/>
    <p:sldLayoutId id="2147484377" r:id="rId9"/>
    <p:sldLayoutId id="2147484378" r:id="rId10"/>
    <p:sldLayoutId id="214748437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80920" cy="16096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4.9-11</a:t>
            </a:r>
            <a:endParaRPr lang="pt-BR" sz="4800" dirty="0" smtClean="0"/>
          </a:p>
          <a:p>
            <a:r>
              <a:rPr lang="pt-BR" sz="4800" dirty="0" smtClean="0"/>
              <a:t>Sempre que esses seres viventes davam glória, honra e ações de graças ao que está sentado no trono, ao que vive para todo o sempre</a:t>
            </a:r>
            <a:r>
              <a:rPr lang="pt-BR" sz="4800" dirty="0" smtClean="0"/>
              <a:t>, </a:t>
            </a:r>
            <a:r>
              <a:rPr lang="pt-BR" sz="4800" dirty="0" smtClean="0"/>
              <a:t>os vinte e quatro anciãos se prostravam diante daquele que está sentado no trono, 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620688"/>
            <a:ext cx="8280920" cy="1683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Hebreus 11.3</a:t>
            </a:r>
          </a:p>
          <a:p>
            <a:r>
              <a:rPr lang="pt-BR" sz="4800" dirty="0" smtClean="0"/>
              <a:t>Pela fé, entendemos que o universo foi formado pela palavra de Deus, de maneira que o visível veio a existir das coisas que não são visíveis.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0"/>
            <a:ext cx="8280920" cy="1683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dirty="0" smtClean="0"/>
              <a:t>adoravam </a:t>
            </a:r>
            <a:r>
              <a:rPr lang="pt-BR" sz="4800" dirty="0" smtClean="0"/>
              <a:t>o que vive para todo o sempre e depositavam as suas coroas diante do trono, proclamando</a:t>
            </a:r>
            <a:r>
              <a:rPr lang="pt-BR" sz="4800" dirty="0" smtClean="0"/>
              <a:t>: </a:t>
            </a:r>
            <a:r>
              <a:rPr lang="pt-BR" sz="4800" dirty="0" smtClean="0"/>
              <a:t>"Tu és digno, Senhor e Deus nosso, de receber a glória, a honra e o poder, porque criaste todas as coisas e por tua vontade elas vieram a existir e foram criadas." 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908720"/>
            <a:ext cx="828092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4.9-11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Sempre que esses seres viventes davam glória,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400" b="1" dirty="0" smtClean="0">
                <a:solidFill>
                  <a:srgbClr val="FFFF00"/>
                </a:solidFill>
              </a:rPr>
              <a:t/>
            </a:r>
            <a:br>
              <a:rPr lang="pt-BR" sz="4400" b="1" dirty="0" smtClean="0">
                <a:solidFill>
                  <a:srgbClr val="FFFF00"/>
                </a:solidFill>
              </a:rPr>
            </a:b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endParaRPr lang="pt-BR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80920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4.9-11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Sempre que esses seres viventes davam glória, honra e ações de graças ao que está sentado no trono,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b="1" dirty="0" smtClean="0">
                <a:solidFill>
                  <a:srgbClr val="FFFF00"/>
                </a:solidFill>
              </a:rPr>
              <a:t/>
            </a:r>
            <a:br>
              <a:rPr lang="pt-BR" sz="4800" b="1" dirty="0" smtClean="0">
                <a:solidFill>
                  <a:srgbClr val="FFFF00"/>
                </a:solidFill>
              </a:rPr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332656"/>
            <a:ext cx="8280920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4.9-11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Sempre que esses seres viventes davam glória, honra e ações de graças ao que está sentado no trono, ao que vive para todo o sempre</a:t>
            </a:r>
            <a:r>
              <a:rPr lang="pt-BR" sz="4800" b="1" dirty="0" smtClean="0">
                <a:solidFill>
                  <a:srgbClr val="FFFF00"/>
                </a:solidFill>
              </a:rPr>
              <a:t>,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0"/>
            <a:ext cx="8280920" cy="1683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Apocalipse </a:t>
            </a:r>
            <a:r>
              <a:rPr lang="pt-BR" sz="4800" dirty="0" smtClean="0"/>
              <a:t>4.9-11</a:t>
            </a:r>
            <a:endParaRPr lang="pt-BR" sz="4800" dirty="0" smtClean="0"/>
          </a:p>
          <a:p>
            <a:r>
              <a:rPr lang="pt-BR" sz="4800" b="1" dirty="0" smtClean="0">
                <a:solidFill>
                  <a:srgbClr val="FFFF00"/>
                </a:solidFill>
              </a:rPr>
              <a:t>Sempre que esses seres viventes davam glória, honra e ações de graças ao que está sentado no trono, ao que vive para todo o sempre</a:t>
            </a:r>
            <a:r>
              <a:rPr lang="pt-BR" sz="4800" b="1" dirty="0" smtClean="0">
                <a:solidFill>
                  <a:srgbClr val="FFFF00"/>
                </a:solidFill>
              </a:rPr>
              <a:t>, </a:t>
            </a:r>
            <a:r>
              <a:rPr lang="pt-BR" sz="4800" b="1" dirty="0" smtClean="0">
                <a:solidFill>
                  <a:srgbClr val="FFFF00"/>
                </a:solidFill>
              </a:rPr>
              <a:t>os vinte e quatro anciãos se prostravam diante daquele que está sentado no trono, </a:t>
            </a:r>
            <a:r>
              <a:rPr lang="pt-BR" sz="4800" b="1" dirty="0" smtClean="0">
                <a:solidFill>
                  <a:srgbClr val="FFFF00"/>
                </a:solidFill>
              </a:rPr>
              <a:t>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268760"/>
            <a:ext cx="8280920" cy="13142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adoravam </a:t>
            </a:r>
            <a:r>
              <a:rPr lang="pt-BR" sz="4800" b="1" dirty="0" smtClean="0">
                <a:solidFill>
                  <a:srgbClr val="FFFF00"/>
                </a:solidFill>
              </a:rPr>
              <a:t>o que vive para todo o sempre e depositavam as suas coroas diante do trono, proclamando</a:t>
            </a:r>
            <a:r>
              <a:rPr lang="pt-BR" sz="4800" b="1" dirty="0" smtClean="0">
                <a:solidFill>
                  <a:srgbClr val="FFFF00"/>
                </a:solidFill>
              </a:rPr>
              <a:t>: ...</a:t>
            </a: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052736"/>
            <a:ext cx="8280920" cy="1461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800" b="1" dirty="0" smtClean="0">
                <a:solidFill>
                  <a:srgbClr val="FFFF00"/>
                </a:solidFill>
              </a:rPr>
              <a:t>"</a:t>
            </a:r>
            <a:r>
              <a:rPr lang="pt-BR" sz="4800" b="1" dirty="0" smtClean="0">
                <a:solidFill>
                  <a:srgbClr val="FFFF00"/>
                </a:solidFill>
              </a:rPr>
              <a:t>Tu és digno, Senhor e Deus nosso, de receber a glória, a honra e o poder, porque criaste todas as coisas e por tua vontade elas vieram a existir e foram criadas." </a:t>
            </a: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1484784"/>
            <a:ext cx="8280920" cy="1388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 smtClean="0"/>
              <a:t>Salmos 33.9</a:t>
            </a:r>
          </a:p>
          <a:p>
            <a:r>
              <a:rPr lang="pt-BR" sz="4800" dirty="0" smtClean="0"/>
              <a:t>Pois </a:t>
            </a:r>
            <a:r>
              <a:rPr lang="pt-BR" sz="4800" dirty="0" smtClean="0"/>
              <a:t>ele falou, e tudo se fez; ele ordenou, e tudo passou a existir.</a:t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b="1" dirty="0" smtClean="0"/>
              <a:t/>
            </a:r>
            <a:br>
              <a:rPr lang="pt-BR" sz="4800" b="1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5400" dirty="0" smtClean="0"/>
              <a:t/>
            </a:r>
            <a:br>
              <a:rPr lang="pt-BR" sz="5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25573</TotalTime>
  <Words>323</Words>
  <Application>Microsoft Office PowerPoint</Application>
  <PresentationFormat>Apresentação na tela (4:3)</PresentationFormat>
  <Paragraphs>18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1999</cp:revision>
  <dcterms:created xsi:type="dcterms:W3CDTF">2012-01-16T14:03:42Z</dcterms:created>
  <dcterms:modified xsi:type="dcterms:W3CDTF">2022-04-06T22:29:59Z</dcterms:modified>
</cp:coreProperties>
</file>