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25"/>
  </p:notesMasterIdLst>
  <p:sldIdLst>
    <p:sldId id="984" r:id="rId2"/>
    <p:sldId id="986" r:id="rId3"/>
    <p:sldId id="987" r:id="rId4"/>
    <p:sldId id="1005" r:id="rId5"/>
    <p:sldId id="989" r:id="rId6"/>
    <p:sldId id="990" r:id="rId7"/>
    <p:sldId id="988" r:id="rId8"/>
    <p:sldId id="991" r:id="rId9"/>
    <p:sldId id="992" r:id="rId10"/>
    <p:sldId id="993" r:id="rId11"/>
    <p:sldId id="994" r:id="rId12"/>
    <p:sldId id="995" r:id="rId13"/>
    <p:sldId id="996" r:id="rId14"/>
    <p:sldId id="997" r:id="rId15"/>
    <p:sldId id="1006" r:id="rId16"/>
    <p:sldId id="998" r:id="rId17"/>
    <p:sldId id="1007" r:id="rId18"/>
    <p:sldId id="999" r:id="rId19"/>
    <p:sldId id="1000" r:id="rId20"/>
    <p:sldId id="1001" r:id="rId21"/>
    <p:sldId id="1002" r:id="rId22"/>
    <p:sldId id="1003" r:id="rId23"/>
    <p:sldId id="1004" r:id="rId2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14" autoAdjust="0"/>
    <p:restoredTop sz="78309" autoAdjust="0"/>
  </p:normalViewPr>
  <p:slideViewPr>
    <p:cSldViewPr>
      <p:cViewPr>
        <p:scale>
          <a:sx n="50" d="100"/>
          <a:sy n="50" d="100"/>
        </p:scale>
        <p:origin x="-2342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09/04/2024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15</a:t>
            </a:fld>
            <a:endParaRPr lang="pt-B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16</a:t>
            </a:fld>
            <a:endParaRPr lang="pt-B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17</a:t>
            </a:fld>
            <a:endParaRPr lang="pt-B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18</a:t>
            </a:fld>
            <a:endParaRPr lang="pt-BR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19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20</a:t>
            </a:fld>
            <a:endParaRPr lang="pt-BR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21</a:t>
            </a:fld>
            <a:endParaRPr lang="pt-BR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22</a:t>
            </a:fld>
            <a:endParaRPr lang="pt-BR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23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78684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</a:t>
            </a:r>
            <a:r>
              <a:rPr lang="pt-BR" sz="4400" dirty="0" smtClean="0"/>
              <a:t>Apocalipse 22.14-17</a:t>
            </a:r>
          </a:p>
          <a:p>
            <a:r>
              <a:rPr lang="pt-BR" sz="4400" baseline="30000" dirty="0" smtClean="0"/>
              <a:t>14 </a:t>
            </a:r>
            <a:r>
              <a:rPr lang="pt-BR" sz="4400" dirty="0" err="1" smtClean="0"/>
              <a:t>Bem-aventurados</a:t>
            </a:r>
            <a:r>
              <a:rPr lang="pt-BR" sz="4400" dirty="0" smtClean="0"/>
              <a:t> aqueles que lavam as suas vestes, para que tenham direito à árvore da vida e entrem na cidade pelos portões.</a:t>
            </a:r>
          </a:p>
          <a:p>
            <a:r>
              <a:rPr lang="pt-BR" sz="4400" baseline="30000" dirty="0" smtClean="0"/>
              <a:t>15 </a:t>
            </a:r>
            <a:r>
              <a:rPr lang="pt-BR" sz="4400" dirty="0" smtClean="0"/>
              <a:t>Fora ficam os cães, os feiticeiros, os impuros, os assassinos, os idólatras e todo aquele que ama e pratica a mentira.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85794"/>
            <a:ext cx="80724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Apocalipse 22.14-17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15 </a:t>
            </a:r>
            <a:r>
              <a:rPr lang="pt-BR" sz="4800" b="1" dirty="0" smtClean="0">
                <a:solidFill>
                  <a:srgbClr val="FFFF00"/>
                </a:solidFill>
              </a:rPr>
              <a:t>Fora ficam os cães, os feiticeiros, os impuros, os assassinos,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85794"/>
            <a:ext cx="80724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</a:t>
            </a:r>
            <a:r>
              <a:rPr lang="pt-BR" sz="4800" dirty="0" smtClean="0"/>
              <a:t>Apocalipse 22.14-17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15 </a:t>
            </a:r>
            <a:r>
              <a:rPr lang="pt-BR" sz="4800" b="1" dirty="0" smtClean="0">
                <a:solidFill>
                  <a:srgbClr val="FFFF00"/>
                </a:solidFill>
              </a:rPr>
              <a:t>Fora ficam os cães, os feiticeiros, os impuros, os assassinos, os idólatras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85794"/>
            <a:ext cx="80724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Apocalipse 22.14-17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15 </a:t>
            </a:r>
            <a:r>
              <a:rPr lang="pt-BR" sz="4800" b="1" dirty="0" smtClean="0">
                <a:solidFill>
                  <a:srgbClr val="FFFF00"/>
                </a:solidFill>
              </a:rPr>
              <a:t>Fora ficam os cães, os feiticeiros, os impuros, os assassinos, os idólatras e todo aquele que ama e pratica a mentira.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3582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</a:t>
            </a:r>
            <a:r>
              <a:rPr lang="pt-BR" sz="4800" dirty="0" smtClean="0"/>
              <a:t>Apocalipse 22.14-17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16 </a:t>
            </a:r>
            <a:r>
              <a:rPr lang="pt-BR" sz="4800" b="1" dirty="0" smtClean="0">
                <a:solidFill>
                  <a:srgbClr val="FFFF00"/>
                </a:solidFill>
              </a:rPr>
              <a:t>— Eu, Jesus, enviei o meu anjo para dar testemunho destas coisas a vocês nas igrejas.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3582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</a:t>
            </a:r>
            <a:r>
              <a:rPr lang="pt-BR" sz="4800" dirty="0" smtClean="0"/>
              <a:t>Apocalipse 22.14-17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16 </a:t>
            </a:r>
            <a:r>
              <a:rPr lang="pt-BR" sz="4800" b="1" dirty="0" smtClean="0">
                <a:solidFill>
                  <a:srgbClr val="FFFF00"/>
                </a:solidFill>
              </a:rPr>
              <a:t>— Eu, Jesus, enviei o meu anjo para dar testemunho destas coisas a vocês nas igrejas. Eu sou a Raiz e a Geração de Davi, 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28604"/>
            <a:ext cx="80724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</a:t>
            </a:r>
            <a:r>
              <a:rPr lang="pt-BR" sz="4800" dirty="0" smtClean="0"/>
              <a:t>Apocalipse 5.5</a:t>
            </a:r>
          </a:p>
          <a:p>
            <a:r>
              <a:rPr lang="pt-BR" sz="4800" dirty="0" smtClean="0"/>
              <a:t>Então um dos anciãos me disse: — Não chore! Eis que o Leão da tribo de Judá, a Raiz de Davi, venceu para quebrar os sete selos e abrir o livro.</a:t>
            </a: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35824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</a:t>
            </a:r>
            <a:r>
              <a:rPr lang="pt-BR" sz="4800" dirty="0" smtClean="0"/>
              <a:t>Apocalipse 22.14-17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16 </a:t>
            </a:r>
            <a:r>
              <a:rPr lang="pt-BR" sz="4800" b="1" dirty="0" smtClean="0">
                <a:solidFill>
                  <a:srgbClr val="FFFF00"/>
                </a:solidFill>
              </a:rPr>
              <a:t>— Eu, Jesus, enviei o meu anjo para dar testemunho destas coisas a vocês nas igrejas. Eu sou a Raiz e a Geração de Davi, a brilhante Estrela da Manhã.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28604"/>
            <a:ext cx="80724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</a:t>
            </a:r>
            <a:r>
              <a:rPr lang="pt-BR" sz="4800" dirty="0" smtClean="0"/>
              <a:t>Apocalipse 2.28</a:t>
            </a:r>
          </a:p>
          <a:p>
            <a:r>
              <a:rPr lang="pt-BR" sz="4800" dirty="0" smtClean="0"/>
              <a:t>assim como também eu recebi autoridade de meu Pai. E eu lhe darei ainda a estrela da manhã.</a:t>
            </a: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14290"/>
            <a:ext cx="914406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</a:t>
            </a:r>
            <a:r>
              <a:rPr lang="pt-BR" sz="4400" dirty="0" smtClean="0"/>
              <a:t>Apocalipse 22.14-17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17 </a:t>
            </a:r>
            <a:r>
              <a:rPr lang="pt-BR" sz="4800" b="1" dirty="0" smtClean="0">
                <a:solidFill>
                  <a:srgbClr val="FFFF00"/>
                </a:solidFill>
              </a:rPr>
              <a:t>O Espírito e a noiva dizem: 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14290"/>
            <a:ext cx="914406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</a:t>
            </a:r>
            <a:r>
              <a:rPr lang="pt-BR" sz="4400" dirty="0" smtClean="0"/>
              <a:t>Apocalipse 22.14-17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17 </a:t>
            </a:r>
            <a:r>
              <a:rPr lang="pt-BR" sz="4800" b="1" dirty="0" smtClean="0">
                <a:solidFill>
                  <a:srgbClr val="FFFF00"/>
                </a:solidFill>
              </a:rPr>
              <a:t>O Espírito e a noiva dizem: 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— Vem! ...</a:t>
            </a:r>
          </a:p>
          <a:p>
            <a:endParaRPr lang="pt-BR" sz="4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14290"/>
            <a:ext cx="914406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</a:t>
            </a:r>
            <a:r>
              <a:rPr lang="pt-BR" sz="4400" dirty="0" smtClean="0"/>
              <a:t>Apocalipse 22.14-17</a:t>
            </a:r>
          </a:p>
          <a:p>
            <a:r>
              <a:rPr lang="pt-BR" sz="4400" baseline="30000" dirty="0" smtClean="0"/>
              <a:t>16 </a:t>
            </a:r>
            <a:r>
              <a:rPr lang="pt-BR" sz="4400" dirty="0" smtClean="0"/>
              <a:t>— Eu, Jesus, enviei o meu anjo para dar testemunho destas coisas a vocês nas igrejas. Eu sou a Raiz e a Geração de Davi, a brilhante Estrela da Manhã.</a:t>
            </a:r>
          </a:p>
          <a:p>
            <a:r>
              <a:rPr lang="pt-BR" sz="4400" baseline="30000" dirty="0" smtClean="0"/>
              <a:t>17 </a:t>
            </a:r>
            <a:r>
              <a:rPr lang="pt-BR" sz="4400" dirty="0" smtClean="0"/>
              <a:t>O Espírito e a noiva dizem: — Vem! </a:t>
            </a:r>
          </a:p>
          <a:p>
            <a:r>
              <a:rPr lang="pt-BR" sz="4400" dirty="0" smtClean="0"/>
              <a:t>Aquele que ouve, diga: — Vem! </a:t>
            </a:r>
          </a:p>
          <a:p>
            <a:r>
              <a:rPr lang="pt-BR" sz="4400" dirty="0" smtClean="0"/>
              <a:t>Aquele que tem sede venha, e quem quiser receba de graça a água da vida.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14290"/>
            <a:ext cx="914406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</a:t>
            </a:r>
            <a:r>
              <a:rPr lang="pt-BR" sz="4400" dirty="0" smtClean="0"/>
              <a:t>Apocalipse 22.14-17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17 </a:t>
            </a:r>
            <a:r>
              <a:rPr lang="pt-BR" sz="4800" b="1" dirty="0" smtClean="0">
                <a:solidFill>
                  <a:srgbClr val="FFFF00"/>
                </a:solidFill>
              </a:rPr>
              <a:t>O Espírito e a noiva dizem: 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— Vem! Aquele que ouve, diga: 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14290"/>
            <a:ext cx="914406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</a:t>
            </a:r>
            <a:r>
              <a:rPr lang="pt-BR" sz="4400" dirty="0" smtClean="0"/>
              <a:t>Apocalipse 22.14-17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17 </a:t>
            </a:r>
            <a:r>
              <a:rPr lang="pt-BR" sz="4800" b="1" dirty="0" smtClean="0">
                <a:solidFill>
                  <a:srgbClr val="FFFF00"/>
                </a:solidFill>
              </a:rPr>
              <a:t>O Espírito e a noiva dizem: 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— Vem! Aquele que ouve, diga: 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— Vem! ...</a:t>
            </a:r>
          </a:p>
          <a:p>
            <a:endParaRPr lang="pt-BR" sz="4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14290"/>
            <a:ext cx="914406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</a:t>
            </a:r>
            <a:r>
              <a:rPr lang="pt-BR" sz="4400" dirty="0" smtClean="0"/>
              <a:t>Apocalipse 22.14-17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17 </a:t>
            </a:r>
            <a:r>
              <a:rPr lang="pt-BR" sz="4800" b="1" dirty="0" smtClean="0">
                <a:solidFill>
                  <a:srgbClr val="FFFF00"/>
                </a:solidFill>
              </a:rPr>
              <a:t>O Espírito e a noiva dizem: 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— Vem! Aquele que ouve, diga: 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— Vem! Aquele que tem sede venha, ...</a:t>
            </a:r>
          </a:p>
          <a:p>
            <a:endParaRPr lang="pt-BR" sz="4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14290"/>
            <a:ext cx="914406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</a:t>
            </a:r>
            <a:r>
              <a:rPr lang="pt-BR" sz="4400" dirty="0" smtClean="0"/>
              <a:t>Apocalipse 22.14-17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17 </a:t>
            </a:r>
            <a:r>
              <a:rPr lang="pt-BR" sz="4800" b="1" dirty="0" smtClean="0">
                <a:solidFill>
                  <a:srgbClr val="FFFF00"/>
                </a:solidFill>
              </a:rPr>
              <a:t>O Espírito e a noiva dizem: 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— Vem! Aquele que ouve, diga: 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— Vem! Aquele que tem sede venha, e quem quiser receba de graça a água da vida.</a:t>
            </a:r>
          </a:p>
          <a:p>
            <a:endParaRPr lang="pt-BR" sz="4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642918"/>
            <a:ext cx="80724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</a:t>
            </a:r>
            <a:r>
              <a:rPr lang="pt-BR" sz="4800" dirty="0" smtClean="0"/>
              <a:t>Apocalipse 22.14-17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14 </a:t>
            </a:r>
            <a:r>
              <a:rPr lang="pt-BR" sz="4800" b="1" dirty="0" err="1" smtClean="0">
                <a:solidFill>
                  <a:srgbClr val="FFFF00"/>
                </a:solidFill>
              </a:rPr>
              <a:t>Bem-aventurados</a:t>
            </a:r>
            <a:r>
              <a:rPr lang="pt-BR" sz="4800" b="1" dirty="0" smtClean="0">
                <a:solidFill>
                  <a:srgbClr val="FFFF00"/>
                </a:solidFill>
              </a:rPr>
              <a:t> aqueles que lavam as suas vestes,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28604"/>
            <a:ext cx="807249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</a:t>
            </a:r>
            <a:r>
              <a:rPr lang="pt-BR" sz="4800" dirty="0" smtClean="0"/>
              <a:t>Apocalipse 5.9</a:t>
            </a:r>
          </a:p>
          <a:p>
            <a:r>
              <a:rPr lang="pt-BR" sz="4800" dirty="0" smtClean="0"/>
              <a:t>e cantavam um cântico novo, dizendo: "Digno és de pegar o livro e de quebrar os selos, </a:t>
            </a:r>
          </a:p>
          <a:p>
            <a:r>
              <a:rPr lang="pt-BR" sz="4800" dirty="0" smtClean="0"/>
              <a:t>porque foste morto e com o teu sangue compraste para Deus </a:t>
            </a:r>
          </a:p>
          <a:p>
            <a:r>
              <a:rPr lang="pt-BR" sz="4800" dirty="0" smtClean="0"/>
              <a:t>os que procedem de toda tribo, </a:t>
            </a:r>
          </a:p>
          <a:p>
            <a:r>
              <a:rPr lang="pt-BR" sz="4800" dirty="0" smtClean="0"/>
              <a:t>língua, povo e nação</a:t>
            </a: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642918"/>
            <a:ext cx="80724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</a:t>
            </a:r>
            <a:r>
              <a:rPr lang="pt-BR" sz="4800" dirty="0" smtClean="0"/>
              <a:t>Apocalipse 22.14-17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14 </a:t>
            </a:r>
            <a:r>
              <a:rPr lang="pt-BR" sz="4800" b="1" dirty="0" err="1" smtClean="0">
                <a:solidFill>
                  <a:srgbClr val="FFFF00"/>
                </a:solidFill>
              </a:rPr>
              <a:t>Bem-aventurados</a:t>
            </a:r>
            <a:r>
              <a:rPr lang="pt-BR" sz="4800" b="1" dirty="0" smtClean="0">
                <a:solidFill>
                  <a:srgbClr val="FFFF00"/>
                </a:solidFill>
              </a:rPr>
              <a:t> aqueles que lavam as suas vestes, para que tenham direito à árvore da vida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642918"/>
            <a:ext cx="80724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</a:t>
            </a:r>
            <a:r>
              <a:rPr lang="pt-BR" sz="4800" dirty="0" smtClean="0"/>
              <a:t>Apocalipse 22.14-17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14 </a:t>
            </a:r>
            <a:r>
              <a:rPr lang="pt-BR" sz="4800" b="1" dirty="0" err="1" smtClean="0">
                <a:solidFill>
                  <a:srgbClr val="FFFF00"/>
                </a:solidFill>
              </a:rPr>
              <a:t>Bem-aventurados</a:t>
            </a:r>
            <a:r>
              <a:rPr lang="pt-BR" sz="4800" b="1" dirty="0" smtClean="0">
                <a:solidFill>
                  <a:srgbClr val="FFFF00"/>
                </a:solidFill>
              </a:rPr>
              <a:t> aqueles que lavam as suas vestes, para que tenham direito à árvore da vida e entrem na cidade pelos portões.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85794"/>
            <a:ext cx="80724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Apocalipse 22.14-17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15 </a:t>
            </a:r>
            <a:r>
              <a:rPr lang="pt-BR" sz="4800" b="1" dirty="0" smtClean="0">
                <a:solidFill>
                  <a:srgbClr val="FFFF00"/>
                </a:solidFill>
              </a:rPr>
              <a:t>Fora ficam os cães,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85794"/>
            <a:ext cx="80724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Apocalipse 22.14-17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15 </a:t>
            </a:r>
            <a:r>
              <a:rPr lang="pt-BR" sz="4800" b="1" dirty="0" smtClean="0">
                <a:solidFill>
                  <a:srgbClr val="FFFF00"/>
                </a:solidFill>
              </a:rPr>
              <a:t>Fora ficam os cães, os feiticeiros,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85794"/>
            <a:ext cx="807249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</a:t>
            </a:r>
            <a:r>
              <a:rPr lang="pt-BR" sz="4400" dirty="0" smtClean="0"/>
              <a:t>Apocalipse 22.14-17</a:t>
            </a:r>
          </a:p>
          <a:p>
            <a:r>
              <a:rPr lang="pt-BR" sz="4400" b="1" baseline="30000" dirty="0" smtClean="0">
                <a:solidFill>
                  <a:srgbClr val="FFFF00"/>
                </a:solidFill>
              </a:rPr>
              <a:t>15 </a:t>
            </a:r>
            <a:r>
              <a:rPr lang="pt-BR" sz="4400" b="1" dirty="0" smtClean="0">
                <a:solidFill>
                  <a:srgbClr val="FFFF00"/>
                </a:solidFill>
              </a:rPr>
              <a:t>Fora ficam os cães, os feiticeiros, os impuros,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49706</TotalTime>
  <Words>147</Words>
  <Application>Microsoft Office PowerPoint</Application>
  <PresentationFormat>Apresentação na tela (4:3)</PresentationFormat>
  <Paragraphs>86</Paragraphs>
  <Slides>23</Slides>
  <Notes>23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3500</cp:revision>
  <dcterms:created xsi:type="dcterms:W3CDTF">2012-01-16T14:03:42Z</dcterms:created>
  <dcterms:modified xsi:type="dcterms:W3CDTF">2024-04-09T13:31:36Z</dcterms:modified>
</cp:coreProperties>
</file>