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6"/>
  </p:notesMasterIdLst>
  <p:sldIdLst>
    <p:sldId id="956" r:id="rId2"/>
    <p:sldId id="955" r:id="rId3"/>
    <p:sldId id="957" r:id="rId4"/>
    <p:sldId id="968" r:id="rId5"/>
    <p:sldId id="958" r:id="rId6"/>
    <p:sldId id="959" r:id="rId7"/>
    <p:sldId id="960" r:id="rId8"/>
    <p:sldId id="961" r:id="rId9"/>
    <p:sldId id="962" r:id="rId10"/>
    <p:sldId id="963" r:id="rId11"/>
    <p:sldId id="964" r:id="rId12"/>
    <p:sldId id="972" r:id="rId13"/>
    <p:sldId id="966" r:id="rId14"/>
    <p:sldId id="967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22/03/2024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21.9-11</a:t>
            </a:r>
          </a:p>
          <a:p>
            <a:r>
              <a:rPr lang="pt-BR" sz="4200" dirty="0" smtClean="0"/>
              <a:t>⁹ Então veio um dos sete anjos que tinham as sete taças cheias dos últimos sete flagelos e falou comigo, dizendo:</a:t>
            </a:r>
          </a:p>
          <a:p>
            <a:r>
              <a:rPr lang="pt-BR" sz="4200" dirty="0" smtClean="0"/>
              <a:t>  — Venha, vou mostrar-lhe a noiva, a esposa do Cordeiro.</a:t>
            </a:r>
          </a:p>
          <a:p>
            <a:r>
              <a:rPr lang="pt-BR" sz="4200" dirty="0" smtClean="0"/>
              <a:t>¹⁰ E ele me levou, no Espírito, a uma grande e elevada montanha e me mostrou a cidade santa, Jerusalém, que descia do céu, da parte de Deus,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E ele me levou, no Espírito, a uma grande e elevada montanha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E ele me levou, no Espírito, a uma grande e elevada montanha e me mostrou a cidade santa, Jerusalém, que descia do céu, da parte de Deus,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400" dirty="0" smtClean="0"/>
              <a:t>        João 14.2,3</a:t>
            </a:r>
            <a:endParaRPr lang="pt-BR" sz="4400" dirty="0" smtClean="0"/>
          </a:p>
          <a:p>
            <a:r>
              <a:rPr lang="pt-BR" sz="4400" dirty="0" smtClean="0"/>
              <a:t>² Na casa de meu Pai há muitas moradas. Se não fosse assim, eu já lhes teria dito. Pois vou preparar um lugar para vocês.</a:t>
            </a:r>
          </a:p>
          <a:p>
            <a:r>
              <a:rPr lang="pt-BR" sz="4400" dirty="0" smtClean="0"/>
              <a:t>³ E, quando eu for e preparar um lugar, voltarei e os receberei para mim mesmo, para que, onde eu estou, vocês estejam também.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a qual tem a glória de Deus.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a qual tem a glória de Deus. O seu brilho era semelhante a uma pedra </a:t>
            </a:r>
            <a:r>
              <a:rPr lang="pt-BR" sz="4800" b="1" dirty="0" err="1" smtClean="0">
                <a:solidFill>
                  <a:srgbClr val="FFFF00"/>
                </a:solidFill>
              </a:rPr>
              <a:t>preciosíssima</a:t>
            </a:r>
            <a:r>
              <a:rPr lang="pt-BR" sz="4800" b="1" dirty="0" smtClean="0">
                <a:solidFill>
                  <a:srgbClr val="FFFF00"/>
                </a:solidFill>
              </a:rPr>
              <a:t>, como pedra de jaspe cristalina. 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21.9-11</a:t>
            </a:r>
          </a:p>
          <a:p>
            <a:r>
              <a:rPr lang="pt-BR" sz="4200" dirty="0" smtClean="0"/>
              <a:t>¹</a:t>
            </a:r>
            <a:r>
              <a:rPr lang="pt-BR" sz="4200" dirty="0" err="1" smtClean="0"/>
              <a:t>¹</a:t>
            </a:r>
            <a:r>
              <a:rPr lang="pt-BR" sz="4200" dirty="0" smtClean="0"/>
              <a:t> a qual tem a glória de Deus. O seu brilho era semelhante a uma pedra </a:t>
            </a:r>
            <a:r>
              <a:rPr lang="pt-BR" sz="4200" dirty="0" err="1" smtClean="0"/>
              <a:t>preciosíssima</a:t>
            </a:r>
            <a:r>
              <a:rPr lang="pt-BR" sz="4200" dirty="0" smtClean="0"/>
              <a:t>, como pedra de jaspe cristalina. 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Então veio um dos sete anjos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8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78684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dirty="0" smtClean="0"/>
              <a:t>Um dos sete anjos que tinham as sete taças veio e falou comigo, dizendo: — Venha! Vou lhe mostrar o julgamento da grande prostituta que está sentada sobre muitas águas. 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Então veio um dos sete anjos que tinham as sete taças cheias dos últimos sete flagelos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Então veio um dos sete anjos que tinham as sete taças cheias dos últimos sete flagelos e falou comigo, dizendo: ...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⁹ Então veio um dos sete anjos que tinham as sete taças cheias dos últimos sete flagelos e falou comigo,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Venha, vou mostrar-lhe a noiva, a esposa do Cordeiro.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E ele me levou,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21.9-11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¹⁰ E ele me levou, no Espírito,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48691</TotalTime>
  <Words>440</Words>
  <Application>Microsoft Office PowerPoint</Application>
  <PresentationFormat>Apresentação na tela (4:3)</PresentationFormat>
  <Paragraphs>47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3449</cp:revision>
  <dcterms:created xsi:type="dcterms:W3CDTF">2012-01-16T14:03:42Z</dcterms:created>
  <dcterms:modified xsi:type="dcterms:W3CDTF">2024-03-22T17:49:24Z</dcterms:modified>
</cp:coreProperties>
</file>