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sldIdLst>
    <p:sldId id="981" r:id="rId2"/>
    <p:sldId id="978" r:id="rId3"/>
    <p:sldId id="980" r:id="rId4"/>
    <p:sldId id="982" r:id="rId5"/>
    <p:sldId id="979" r:id="rId6"/>
    <p:sldId id="983" r:id="rId7"/>
    <p:sldId id="984" r:id="rId8"/>
    <p:sldId id="985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536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21.18-21</a:t>
            </a:r>
          </a:p>
          <a:p>
            <a:r>
              <a:rPr lang="pt-BR" sz="4400" dirty="0" smtClean="0"/>
              <a:t>¹⁸ A muralha é feita de jaspe e a cidade é de ouro puro, semelhante a vidro límpido.</a:t>
            </a:r>
          </a:p>
          <a:p>
            <a:r>
              <a:rPr lang="pt-BR" sz="4400" dirty="0" smtClean="0"/>
              <a:t>¹⁹ Os alicerces da muralha da cidade estão enfeitados de todo tipo de pedras preciosas. O primeiro alicerce é de jaspe; o segundo, de safira; o terceiro, de calcedônia; o quarto, de esmeralda;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21537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21.18-21</a:t>
            </a:r>
          </a:p>
          <a:p>
            <a:r>
              <a:rPr lang="pt-BR" sz="4400" dirty="0" smtClean="0"/>
              <a:t>²⁰ o quinto, de </a:t>
            </a:r>
            <a:r>
              <a:rPr lang="pt-BR" sz="4400" dirty="0" err="1" smtClean="0"/>
              <a:t>sardônio</a:t>
            </a:r>
            <a:r>
              <a:rPr lang="pt-BR" sz="4400" dirty="0" smtClean="0"/>
              <a:t>; o sexto, </a:t>
            </a:r>
          </a:p>
          <a:p>
            <a:r>
              <a:rPr lang="pt-BR" sz="4400" dirty="0" smtClean="0"/>
              <a:t>de </a:t>
            </a:r>
            <a:r>
              <a:rPr lang="pt-BR" sz="4400" dirty="0" err="1" smtClean="0"/>
              <a:t>sárdio</a:t>
            </a:r>
            <a:r>
              <a:rPr lang="pt-BR" sz="4400" dirty="0" smtClean="0"/>
              <a:t>; o sétimo, de crisólito; </a:t>
            </a:r>
          </a:p>
          <a:p>
            <a:r>
              <a:rPr lang="pt-BR" sz="4400" dirty="0" smtClean="0"/>
              <a:t>o oitavo, de berilo; o nono, de topázio; o décimo, de </a:t>
            </a:r>
            <a:r>
              <a:rPr lang="pt-BR" sz="4400" dirty="0" err="1" smtClean="0"/>
              <a:t>crisópraso</a:t>
            </a:r>
            <a:r>
              <a:rPr lang="pt-BR" sz="4400" dirty="0" smtClean="0"/>
              <a:t>; </a:t>
            </a:r>
          </a:p>
          <a:p>
            <a:r>
              <a:rPr lang="pt-BR" sz="4400" dirty="0" smtClean="0"/>
              <a:t>o décimo primeiro, de jacinto; </a:t>
            </a:r>
          </a:p>
          <a:p>
            <a:r>
              <a:rPr lang="pt-BR" sz="4400" dirty="0" smtClean="0"/>
              <a:t>e o décimo segundo, de ametista.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642918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21.18-21</a:t>
            </a:r>
          </a:p>
          <a:p>
            <a:r>
              <a:rPr lang="pt-BR" sz="4400" dirty="0" smtClean="0"/>
              <a:t>²¹ Os doze portões são doze pérolas, e cada um desses portões é feito de uma só pérola. A praça da cidade é de ouro puro, como vidro transparente.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642918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Apocalipse 21.18-21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¹⁸ A muralha é feita de jaspe e a cidade é de ouro puro, semelhante a vidro límpido</a:t>
            </a:r>
            <a:r>
              <a:rPr lang="pt-BR" sz="4400" b="1" dirty="0" smtClean="0">
                <a:solidFill>
                  <a:srgbClr val="FFFF00"/>
                </a:solidFill>
              </a:rPr>
              <a:t>.</a:t>
            </a:r>
          </a:p>
          <a:p>
            <a:endParaRPr lang="pt-BR" sz="8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5360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21.18-21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¹⁹ Os alicerces da muralha da cidade estão enfeitados de todo tipo de pedras preciosas.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  <a:p>
            <a:endParaRPr lang="pt-BR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5360"/>
            <a:ext cx="8786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21.18-21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¹⁹ Os alicerces da muralha da cidade estão enfeitados de todo tipo de pedras preciosas. O primeiro alicerce é de jaspe; o segundo, de safira; o terceiro, de calcedônia; o quarto, de esmeralda;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21537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21.18-21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²⁰ o quinto, de </a:t>
            </a:r>
            <a:r>
              <a:rPr lang="pt-BR" sz="4400" b="1" dirty="0" err="1" smtClean="0">
                <a:solidFill>
                  <a:srgbClr val="FFFF00"/>
                </a:solidFill>
              </a:rPr>
              <a:t>sardônio</a:t>
            </a:r>
            <a:r>
              <a:rPr lang="pt-BR" sz="4400" b="1" dirty="0" smtClean="0">
                <a:solidFill>
                  <a:srgbClr val="FFFF00"/>
                </a:solidFill>
              </a:rPr>
              <a:t>; o sexto,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de </a:t>
            </a:r>
            <a:r>
              <a:rPr lang="pt-BR" sz="4400" b="1" dirty="0" err="1" smtClean="0">
                <a:solidFill>
                  <a:srgbClr val="FFFF00"/>
                </a:solidFill>
              </a:rPr>
              <a:t>sárdio</a:t>
            </a:r>
            <a:r>
              <a:rPr lang="pt-BR" sz="4400" b="1" dirty="0" smtClean="0">
                <a:solidFill>
                  <a:srgbClr val="FFFF00"/>
                </a:solidFill>
              </a:rPr>
              <a:t>; o sétimo, de crisólito;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o oitavo, de berilo; o nono, de topázio; o décimo, de </a:t>
            </a:r>
            <a:r>
              <a:rPr lang="pt-BR" sz="4400" b="1" dirty="0" err="1" smtClean="0">
                <a:solidFill>
                  <a:srgbClr val="FFFF00"/>
                </a:solidFill>
              </a:rPr>
              <a:t>crisópraso</a:t>
            </a:r>
            <a:r>
              <a:rPr lang="pt-BR" sz="4400" b="1" dirty="0" smtClean="0">
                <a:solidFill>
                  <a:srgbClr val="FFFF00"/>
                </a:solidFill>
              </a:rPr>
              <a:t>;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o décimo primeiro, de jacinto;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 o décimo segundo, de ametista.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642918"/>
            <a:ext cx="77153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21.18-21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²¹ Os doze portões são doze pérolas, e cada um desses portões é feito de uma só pérola. A praça da cidade é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de ouro puro, como vidro transparente.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49192</TotalTime>
  <Words>348</Words>
  <Application>Microsoft Office PowerPoint</Application>
  <PresentationFormat>Apresentação na tela (4:3)</PresentationFormat>
  <Paragraphs>34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3473</cp:revision>
  <dcterms:created xsi:type="dcterms:W3CDTF">2012-01-16T14:03:42Z</dcterms:created>
  <dcterms:modified xsi:type="dcterms:W3CDTF">2024-03-28T16:11:29Z</dcterms:modified>
</cp:coreProperties>
</file>