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78" r:id="rId2"/>
    <p:sldId id="979" r:id="rId3"/>
    <p:sldId id="980" r:id="rId4"/>
    <p:sldId id="981" r:id="rId5"/>
    <p:sldId id="982" r:id="rId6"/>
    <p:sldId id="983" r:id="rId7"/>
    <p:sldId id="986" r:id="rId8"/>
    <p:sldId id="984" r:id="rId9"/>
    <p:sldId id="985" r:id="rId10"/>
    <p:sldId id="987" r:id="rId11"/>
    <p:sldId id="988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dirty="0" smtClean="0"/>
              <a:t>¹⁵ Aquele que falava comigo tinha por medida uma vara de ouro para medir a cidade, os seus portões e a sua muralha.</a:t>
            </a:r>
          </a:p>
          <a:p>
            <a:r>
              <a:rPr lang="pt-BR" sz="4200" dirty="0" smtClean="0"/>
              <a:t>¹⁶ A cidade tinha a forma de um quadrado, de comprimento e largura iguais. E mediu a cidade com a vara, e tinha doze mil estádios. O seu comprimento, largura e altura são iguais.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792961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¹⁷ Mediu também a sua muralha,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792961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¹⁷ Mediu também a sua muralha, e tinha cento e quarenta e quatro côvados, pela medida humana que o anjo usava.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dirty="0" smtClean="0"/>
              <a:t>¹⁷ Mediu também a sua muralha, e tinha cento e quarenta e quatro côvados, pela medida humana que o anjo usava.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Apocalipse 21.15-17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¹⁵ Aquele que falava comigo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Apocalipse 21.15-17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¹⁵ Aquele que falava comigo tinha por medida uma vara de ouro para medir a cidade, os seus portões e a sua muralha.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¹⁶ A cidade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¹⁶ A cidade tinha a forma de um quadrado,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¹⁶ A cidade tinha a forma de um quadrado, de comprimento e largura iguais.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¹⁶ A cidade tinha a forma de um quadrado, de comprimento e largura iguais. E mediu a cidade com a vara, e tinha doze mil estádios. ...</a:t>
            </a:r>
          </a:p>
          <a:p>
            <a:endParaRPr lang="pt-BR" sz="4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Apocalipse 21.15-17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¹⁶ A cidade tinha a forma de um quadrado, de comprimento e largura iguais. E mediu a cidade com a vara, e tinha doze mil estádios. O seu comprimento, largura e altura são iguais.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48908</TotalTime>
  <Words>311</Words>
  <Application>Microsoft Office PowerPoint</Application>
  <PresentationFormat>Apresentação na tela (4:3)</PresentationFormat>
  <Paragraphs>34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3467</cp:revision>
  <dcterms:created xsi:type="dcterms:W3CDTF">2012-01-16T14:03:42Z</dcterms:created>
  <dcterms:modified xsi:type="dcterms:W3CDTF">2024-03-27T13:31:40Z</dcterms:modified>
</cp:coreProperties>
</file>