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55" r:id="rId2"/>
    <p:sldId id="956" r:id="rId3"/>
    <p:sldId id="957" r:id="rId4"/>
    <p:sldId id="959" r:id="rId5"/>
    <p:sldId id="958" r:id="rId6"/>
    <p:sldId id="960" r:id="rId7"/>
    <p:sldId id="962" r:id="rId8"/>
    <p:sldId id="963" r:id="rId9"/>
    <p:sldId id="964" r:id="rId10"/>
    <p:sldId id="961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20.7,8</a:t>
            </a:r>
          </a:p>
          <a:p>
            <a:r>
              <a:rPr lang="pt-BR" sz="4400" dirty="0" smtClean="0"/>
              <a:t>⁷ Quando, porém, se completarem os mil anos, Satanás será solto da sua prisão</a:t>
            </a:r>
          </a:p>
          <a:p>
            <a:r>
              <a:rPr lang="pt-BR" sz="4400" dirty="0" smtClean="0"/>
              <a:t>⁸ e sairá para enganar as nações que estão nos quatro cantos da terra, </a:t>
            </a:r>
            <a:r>
              <a:rPr lang="pt-BR" sz="4400" dirty="0" err="1" smtClean="0"/>
              <a:t>Gogue</a:t>
            </a:r>
            <a:r>
              <a:rPr lang="pt-BR" sz="4400" dirty="0" smtClean="0"/>
              <a:t> e </a:t>
            </a:r>
            <a:r>
              <a:rPr lang="pt-BR" sz="4400" dirty="0" err="1" smtClean="0"/>
              <a:t>Magogue</a:t>
            </a:r>
            <a:r>
              <a:rPr lang="pt-BR" sz="4400" dirty="0" smtClean="0"/>
              <a:t>, a fim de reuni-las para a batalha. O número dessas é como a areia do mar.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⁸ e sairá para enganar as nações que estão nos quatro cantos da terra, </a:t>
            </a:r>
            <a:r>
              <a:rPr lang="pt-BR" sz="4800" b="1" dirty="0" err="1" smtClean="0">
                <a:solidFill>
                  <a:srgbClr val="FFFF00"/>
                </a:solidFill>
              </a:rPr>
              <a:t>Gogue</a:t>
            </a:r>
            <a:r>
              <a:rPr lang="pt-BR" sz="4800" b="1" dirty="0" smtClean="0">
                <a:solidFill>
                  <a:srgbClr val="FFFF00"/>
                </a:solidFill>
              </a:rPr>
              <a:t> e </a:t>
            </a:r>
            <a:r>
              <a:rPr lang="pt-BR" sz="4800" b="1" dirty="0" err="1" smtClean="0">
                <a:solidFill>
                  <a:srgbClr val="FFFF00"/>
                </a:solidFill>
              </a:rPr>
              <a:t>Magogue</a:t>
            </a:r>
            <a:r>
              <a:rPr lang="pt-BR" sz="4800" b="1" dirty="0" smtClean="0">
                <a:solidFill>
                  <a:srgbClr val="FFFF00"/>
                </a:solidFill>
              </a:rPr>
              <a:t>, a fim de reuni-las para a batalha. O número dessas é como a areia do mar.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⁷ Quando, porém, se completarem os mil anos,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⁷ Quando, porém, se completarem os mil anos, Satanás será solto da sua prisão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⁸ e sairá para enganar as nações que estão nos quatro cantos da terra,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⁸ e sairá para enganar as nações que estão nos quatro cantos da terra, </a:t>
            </a:r>
            <a:r>
              <a:rPr lang="pt-BR" sz="4800" b="1" dirty="0" err="1" smtClean="0">
                <a:solidFill>
                  <a:srgbClr val="FFFF00"/>
                </a:solidFill>
              </a:rPr>
              <a:t>Gogue</a:t>
            </a:r>
            <a:r>
              <a:rPr lang="pt-BR" sz="4800" b="1" dirty="0" smtClean="0">
                <a:solidFill>
                  <a:srgbClr val="FFFF00"/>
                </a:solidFill>
              </a:rPr>
              <a:t> e </a:t>
            </a:r>
            <a:r>
              <a:rPr lang="pt-BR" sz="4800" b="1" dirty="0" err="1" smtClean="0">
                <a:solidFill>
                  <a:srgbClr val="FFFF00"/>
                </a:solidFill>
              </a:rPr>
              <a:t>Magogue</a:t>
            </a:r>
            <a:r>
              <a:rPr lang="pt-BR" sz="4800" b="1" dirty="0" smtClean="0">
                <a:solidFill>
                  <a:srgbClr val="FFFF00"/>
                </a:solidFill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⁸ e sairá para enganar as nações que estão nos quatro cantos da terra, </a:t>
            </a:r>
            <a:r>
              <a:rPr lang="pt-BR" sz="4800" b="1" dirty="0" err="1" smtClean="0">
                <a:solidFill>
                  <a:srgbClr val="FFFF00"/>
                </a:solidFill>
              </a:rPr>
              <a:t>Gogue</a:t>
            </a:r>
            <a:r>
              <a:rPr lang="pt-BR" sz="4800" b="1" dirty="0" smtClean="0">
                <a:solidFill>
                  <a:srgbClr val="FFFF00"/>
                </a:solidFill>
              </a:rPr>
              <a:t> e </a:t>
            </a:r>
            <a:r>
              <a:rPr lang="pt-BR" sz="4800" b="1" dirty="0" err="1" smtClean="0">
                <a:solidFill>
                  <a:srgbClr val="FFFF00"/>
                </a:solidFill>
              </a:rPr>
              <a:t>Magogue</a:t>
            </a:r>
            <a:r>
              <a:rPr lang="pt-BR" sz="4800" b="1" dirty="0" smtClean="0">
                <a:solidFill>
                  <a:srgbClr val="FFFF00"/>
                </a:solidFill>
              </a:rPr>
              <a:t>, a fim de reuni-las para a batalha.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16.16</a:t>
            </a:r>
          </a:p>
          <a:p>
            <a:r>
              <a:rPr lang="pt-BR" sz="4800" dirty="0" smtClean="0"/>
              <a:t>Então ajuntaram os reis no lugar que em hebraico se chama </a:t>
            </a:r>
            <a:r>
              <a:rPr lang="pt-BR" sz="4800" dirty="0" err="1" smtClean="0"/>
              <a:t>Armagedom</a:t>
            </a:r>
            <a:r>
              <a:rPr lang="pt-BR" sz="4800" dirty="0" smtClean="0"/>
              <a:t>.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19.19-21</a:t>
            </a:r>
          </a:p>
          <a:p>
            <a:r>
              <a:rPr lang="pt-BR" sz="4400" dirty="0" smtClean="0"/>
              <a:t>¹⁹ E vi a besta e os reis da terra, com os seus exércitos, reunidos para fazer guerra contra aquele que estava montado no cavalo e contra o seu exército.</a:t>
            </a:r>
          </a:p>
          <a:p>
            <a:r>
              <a:rPr lang="pt-BR" sz="4400" dirty="0" smtClean="0"/>
              <a:t>²⁰ Mas a besta foi presa, e com ela foi preso o falso profeta que, com os sinais feitos diante da besta, </a:t>
            </a:r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seduziu aqueles que receberam a marca da besta e eram os adoradores da sua imagem. Os dois foram lançados vivos dentro do lago de fogo que queima com enxofre.</a:t>
            </a:r>
          </a:p>
          <a:p>
            <a:r>
              <a:rPr lang="pt-BR" sz="4400" dirty="0" smtClean="0"/>
              <a:t>²¹ Os outros foram mortos com a espada que saía da boca daquele que estava montado no cavalo. E todas as aves se fartaram das suas carnes</a:t>
            </a:r>
            <a:r>
              <a:rPr lang="pt-BR" sz="4400" smtClean="0"/>
              <a:t>. 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47697</TotalTime>
  <Words>354</Words>
  <Application>Microsoft Office PowerPoint</Application>
  <PresentationFormat>Apresentação na tela (4:3)</PresentationFormat>
  <Paragraphs>32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3387</cp:revision>
  <dcterms:created xsi:type="dcterms:W3CDTF">2012-01-16T14:03:42Z</dcterms:created>
  <dcterms:modified xsi:type="dcterms:W3CDTF">2024-03-11T11:55:32Z</dcterms:modified>
</cp:coreProperties>
</file>