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40" r:id="rId1"/>
  </p:sldMasterIdLst>
  <p:notesMasterIdLst>
    <p:notesMasterId r:id="rId15"/>
  </p:notesMasterIdLst>
  <p:sldIdLst>
    <p:sldId id="955" r:id="rId2"/>
    <p:sldId id="956" r:id="rId3"/>
    <p:sldId id="957" r:id="rId4"/>
    <p:sldId id="967" r:id="rId5"/>
    <p:sldId id="958" r:id="rId6"/>
    <p:sldId id="959" r:id="rId7"/>
    <p:sldId id="962" r:id="rId8"/>
    <p:sldId id="968" r:id="rId9"/>
    <p:sldId id="961" r:id="rId10"/>
    <p:sldId id="963" r:id="rId11"/>
    <p:sldId id="964" r:id="rId12"/>
    <p:sldId id="965" r:id="rId13"/>
    <p:sldId id="966" r:id="rId14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00"/>
    <a:srgbClr val="008000"/>
    <a:srgbClr val="F68B16"/>
    <a:srgbClr val="F76E31"/>
    <a:srgbClr val="FFCC00"/>
    <a:srgbClr val="000000"/>
    <a:srgbClr val="CC0000"/>
    <a:srgbClr val="A10B4B"/>
    <a:srgbClr val="72020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510" autoAdjust="0"/>
    <p:restoredTop sz="78309" autoAdjust="0"/>
  </p:normalViewPr>
  <p:slideViewPr>
    <p:cSldViewPr>
      <p:cViewPr>
        <p:scale>
          <a:sx n="50" d="100"/>
          <a:sy n="50" d="100"/>
        </p:scale>
        <p:origin x="-2347" y="-4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13/03/2024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10</a:t>
            </a:fld>
            <a:endParaRPr lang="pt-BR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11</a:t>
            </a:fld>
            <a:endParaRPr lang="pt-BR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12</a:t>
            </a:fld>
            <a:endParaRPr lang="pt-BR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13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8</a:t>
            </a:fld>
            <a:endParaRPr lang="pt-B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9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41" r:id="rId1"/>
    <p:sldLayoutId id="2147484742" r:id="rId2"/>
    <p:sldLayoutId id="2147484743" r:id="rId3"/>
    <p:sldLayoutId id="2147484744" r:id="rId4"/>
    <p:sldLayoutId id="2147484745" r:id="rId5"/>
    <p:sldLayoutId id="2147484746" r:id="rId6"/>
    <p:sldLayoutId id="2147484747" r:id="rId7"/>
    <p:sldLayoutId id="2147484748" r:id="rId8"/>
    <p:sldLayoutId id="2147484749" r:id="rId9"/>
    <p:sldLayoutId id="2147484750" r:id="rId10"/>
    <p:sldLayoutId id="21474847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0"/>
            <a:ext cx="8786842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Apocalipse 20.11,12</a:t>
            </a:r>
          </a:p>
          <a:p>
            <a:r>
              <a:rPr lang="pt-BR" sz="4400" dirty="0" smtClean="0"/>
              <a:t>¹</a:t>
            </a:r>
            <a:r>
              <a:rPr lang="pt-BR" sz="4400" dirty="0" err="1" smtClean="0"/>
              <a:t>¹</a:t>
            </a:r>
            <a:r>
              <a:rPr lang="pt-BR" sz="4400" dirty="0" smtClean="0"/>
              <a:t> Vi um grande trono branco e aquele que está sentado nele. A terra e o céu fugiram da presença dele, e não se achou lugar para eles.</a:t>
            </a:r>
          </a:p>
          <a:p>
            <a:r>
              <a:rPr lang="pt-BR" sz="4400" dirty="0" smtClean="0"/>
              <a:t>¹² Vi também os mortos, os grandes e os pequenos, que estavam em pé diante do trono. Então foram abertos livros. Ainda outro livro, o Livro da Vida, foi aberto.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214290"/>
            <a:ext cx="878684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Apocalipse 20.11,12</a:t>
            </a:r>
          </a:p>
          <a:p>
            <a:r>
              <a:rPr lang="pt-BR" sz="4400" b="1" dirty="0" smtClean="0">
                <a:solidFill>
                  <a:srgbClr val="FFFF00"/>
                </a:solidFill>
              </a:rPr>
              <a:t>¹² Vi também os mortos, os grandes e os pequenos, que estavam em pé diante do trono. ...</a:t>
            </a:r>
          </a:p>
          <a:p>
            <a:endParaRPr lang="pt-BR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214290"/>
            <a:ext cx="878684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Apocalipse 20.11,12</a:t>
            </a:r>
          </a:p>
          <a:p>
            <a:r>
              <a:rPr lang="pt-BR" sz="4400" b="1" dirty="0" smtClean="0">
                <a:solidFill>
                  <a:srgbClr val="FFFF00"/>
                </a:solidFill>
              </a:rPr>
              <a:t>¹² Vi também os mortos, os grandes e os pequenos, que estavam em pé diante do trono. Então foram abertos livros. ...</a:t>
            </a:r>
            <a:endParaRPr lang="pt-BR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214290"/>
            <a:ext cx="878684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Apocalipse 20.11,12</a:t>
            </a:r>
          </a:p>
          <a:p>
            <a:r>
              <a:rPr lang="pt-BR" sz="4400" b="1" dirty="0" smtClean="0">
                <a:solidFill>
                  <a:srgbClr val="FFFF00"/>
                </a:solidFill>
              </a:rPr>
              <a:t>¹² Vi também os mortos, os grandes e os pequenos, que estavam em pé diante do trono. Então foram abertos livros. Ainda outro livro, o Livro da Vida, foi aberto. ...</a:t>
            </a:r>
          </a:p>
          <a:p>
            <a:endParaRPr lang="pt-BR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214290"/>
            <a:ext cx="8786842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Apocalipse 20.11,12</a:t>
            </a:r>
          </a:p>
          <a:p>
            <a:r>
              <a:rPr lang="pt-BR" sz="4400" b="1" dirty="0" smtClean="0">
                <a:solidFill>
                  <a:srgbClr val="FFFF00"/>
                </a:solidFill>
              </a:rPr>
              <a:t>¹² Vi também os mortos, os grandes e os pequenos, que estavam em pé diante do trono. Então foram abertos livros. Ainda outro livro, o Livro da Vida, foi aberto. E os mortos foram julgados, segundo as suas obras, conforme o que estava escrito nos livros.  </a:t>
            </a:r>
          </a:p>
          <a:p>
            <a:endParaRPr lang="pt-BR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714356"/>
            <a:ext cx="835824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E os mortos foram julgados, segundo as suas obras, conforme o que estava escrito nos livros.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428604"/>
            <a:ext cx="878684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</a:t>
            </a:r>
            <a:r>
              <a:rPr lang="pt-BR" sz="4800" dirty="0" smtClean="0"/>
              <a:t>Apocalipse 20.11,12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¹</a:t>
            </a:r>
            <a:r>
              <a:rPr lang="pt-BR" sz="4800" b="1" dirty="0" err="1" smtClean="0">
                <a:solidFill>
                  <a:srgbClr val="FFFF00"/>
                </a:solidFill>
              </a:rPr>
              <a:t>¹</a:t>
            </a:r>
            <a:r>
              <a:rPr lang="pt-BR" sz="4800" b="1" dirty="0" smtClean="0">
                <a:solidFill>
                  <a:srgbClr val="FFFF00"/>
                </a:solidFill>
              </a:rPr>
              <a:t> Vi </a:t>
            </a:r>
            <a:r>
              <a:rPr lang="pt-BR" sz="4800" b="1" dirty="0" smtClean="0">
                <a:solidFill>
                  <a:srgbClr val="FFFF00"/>
                </a:solidFill>
              </a:rPr>
              <a:t>...</a:t>
            </a:r>
          </a:p>
          <a:p>
            <a:endParaRPr lang="pt-BR" sz="4800" b="1" dirty="0" smtClean="0">
              <a:solidFill>
                <a:srgbClr val="FFFF00"/>
              </a:solidFill>
            </a:endParaRPr>
          </a:p>
          <a:p>
            <a:endParaRPr lang="pt-BR" sz="48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428604"/>
            <a:ext cx="878684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</a:t>
            </a:r>
            <a:r>
              <a:rPr lang="pt-BR" sz="4800" dirty="0" smtClean="0"/>
              <a:t>Apocalipse 20.11,12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¹</a:t>
            </a:r>
            <a:r>
              <a:rPr lang="pt-BR" sz="4800" b="1" dirty="0" err="1" smtClean="0">
                <a:solidFill>
                  <a:srgbClr val="FFFF00"/>
                </a:solidFill>
              </a:rPr>
              <a:t>¹</a:t>
            </a:r>
            <a:r>
              <a:rPr lang="pt-BR" sz="4800" b="1" dirty="0" smtClean="0">
                <a:solidFill>
                  <a:srgbClr val="FFFF00"/>
                </a:solidFill>
              </a:rPr>
              <a:t> Vi um grande trono branco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428604"/>
            <a:ext cx="878684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</a:t>
            </a:r>
            <a:r>
              <a:rPr lang="pt-BR" sz="4800" dirty="0" smtClean="0"/>
              <a:t>Apocalipse 20.11,12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¹</a:t>
            </a:r>
            <a:r>
              <a:rPr lang="pt-BR" sz="4800" b="1" dirty="0" err="1" smtClean="0">
                <a:solidFill>
                  <a:srgbClr val="FFFF00"/>
                </a:solidFill>
              </a:rPr>
              <a:t>¹</a:t>
            </a:r>
            <a:r>
              <a:rPr lang="pt-BR" sz="4800" b="1" dirty="0" smtClean="0">
                <a:solidFill>
                  <a:srgbClr val="FFFF00"/>
                </a:solidFill>
              </a:rPr>
              <a:t> Vi um grande trono branco e aquele que está sentado nele.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428604"/>
            <a:ext cx="878684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</a:t>
            </a:r>
            <a:r>
              <a:rPr lang="pt-BR" sz="4800" dirty="0" smtClean="0"/>
              <a:t>Apocalipse 20.11,12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¹</a:t>
            </a:r>
            <a:r>
              <a:rPr lang="pt-BR" sz="4800" b="1" dirty="0" err="1" smtClean="0">
                <a:solidFill>
                  <a:srgbClr val="FFFF00"/>
                </a:solidFill>
              </a:rPr>
              <a:t>¹</a:t>
            </a:r>
            <a:r>
              <a:rPr lang="pt-BR" sz="4800" b="1" dirty="0" smtClean="0">
                <a:solidFill>
                  <a:srgbClr val="FFFF00"/>
                </a:solidFill>
              </a:rPr>
              <a:t> Vi um grande trono branco e aquele que está sentado nele. A terra e o céu fugiram da presença dele, e não se achou lugar para eles.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214290"/>
            <a:ext cx="878684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Apocalipse 20.11,12</a:t>
            </a:r>
          </a:p>
          <a:p>
            <a:r>
              <a:rPr lang="pt-BR" sz="4400" b="1" dirty="0" smtClean="0">
                <a:solidFill>
                  <a:srgbClr val="FFFF00"/>
                </a:solidFill>
              </a:rPr>
              <a:t>¹² Vi ...</a:t>
            </a:r>
          </a:p>
          <a:p>
            <a:endParaRPr lang="pt-BR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214290"/>
            <a:ext cx="878684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Apocalipse 20.11,12</a:t>
            </a:r>
          </a:p>
          <a:p>
            <a:r>
              <a:rPr lang="pt-BR" sz="4400" b="1" dirty="0" smtClean="0">
                <a:solidFill>
                  <a:srgbClr val="FFFF00"/>
                </a:solidFill>
              </a:rPr>
              <a:t>¹² Vi também os mortos, ...</a:t>
            </a:r>
          </a:p>
          <a:p>
            <a:endParaRPr lang="pt-BR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214290"/>
            <a:ext cx="878684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 smtClean="0"/>
              <a:t>              Apocalipse 20.11,12</a:t>
            </a:r>
          </a:p>
          <a:p>
            <a:r>
              <a:rPr lang="pt-BR" sz="4400" b="1" dirty="0" smtClean="0">
                <a:solidFill>
                  <a:srgbClr val="FFFF00"/>
                </a:solidFill>
              </a:rPr>
              <a:t>¹² Vi também os mortos, os grandes e os pequenos, ...</a:t>
            </a:r>
            <a:endParaRPr lang="pt-BR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47838</TotalTime>
  <Words>355</Words>
  <Application>Microsoft Office PowerPoint</Application>
  <PresentationFormat>Apresentação na tela (4:3)</PresentationFormat>
  <Paragraphs>39</Paragraphs>
  <Slides>13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3401</cp:revision>
  <dcterms:created xsi:type="dcterms:W3CDTF">2012-01-16T14:03:42Z</dcterms:created>
  <dcterms:modified xsi:type="dcterms:W3CDTF">2024-03-13T12:05:36Z</dcterms:modified>
</cp:coreProperties>
</file>