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2" r:id="rId2"/>
    <p:sldId id="854" r:id="rId3"/>
    <p:sldId id="858" r:id="rId4"/>
    <p:sldId id="857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340768"/>
            <a:ext cx="86409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2.25</a:t>
            </a:r>
          </a:p>
          <a:p>
            <a:r>
              <a:rPr lang="pt-BR" sz="4800" dirty="0" smtClean="0"/>
              <a:t>tão somente conservai o que tendes, até que eu venha.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Atos 15.28,29</a:t>
            </a:r>
          </a:p>
          <a:p>
            <a:r>
              <a:rPr lang="pt-BR" sz="4400" dirty="0" smtClean="0"/>
              <a:t>Pois pareceu bem ao Espírito Santo e a nós não vos impor maior encargo além destas coisas essenciais: que vos abstenhais das coisas sacrificadas a ídolos, bem como do sangue, da carne de animais sufocados e das relações sexuais ilícitas; destas coisas fareis bem se vos guardardes. Saúde.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1 Coríntios 15.51,52</a:t>
            </a:r>
          </a:p>
          <a:p>
            <a:r>
              <a:rPr lang="pt-BR" sz="4400" dirty="0" smtClean="0"/>
              <a:t>Eis que vos digo um mistério: nem todos dormiremos, mas transformados seremos todos,</a:t>
            </a:r>
            <a:br>
              <a:rPr lang="pt-BR" sz="4400" dirty="0" smtClean="0"/>
            </a:br>
            <a:r>
              <a:rPr lang="pt-BR" sz="4400" dirty="0" smtClean="0"/>
              <a:t>num momento, num abrir e fechar de olhos, ao ressoar da última trombeta. A trombeta soará, os mortos ressuscitarão incorruptíveis, e nós seremos transformados.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24744"/>
            <a:ext cx="8568952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Tessalonicenses 4.15</a:t>
            </a:r>
          </a:p>
          <a:p>
            <a:r>
              <a:rPr lang="pt-BR" sz="4800" dirty="0" smtClean="0"/>
              <a:t>Ora, ainda vos declaramos, por palavra do Senhor, isto: nós, os vivos, os que ficarmos até à vinda do Senhor, de modo algum precederemos os que dormem.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18916</TotalTime>
  <Words>127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1523</cp:revision>
  <dcterms:created xsi:type="dcterms:W3CDTF">2012-01-16T14:03:42Z</dcterms:created>
  <dcterms:modified xsi:type="dcterms:W3CDTF">2022-01-03T19:04:17Z</dcterms:modified>
</cp:coreProperties>
</file>