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852" r:id="rId2"/>
    <p:sldId id="855" r:id="rId3"/>
    <p:sldId id="859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64096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2.22</a:t>
            </a:r>
          </a:p>
          <a:p>
            <a:r>
              <a:rPr lang="pt-BR" sz="4800" dirty="0" smtClean="0"/>
              <a:t>Eis que a prostro de cama, bem como em grande tribulação os que com ela adulteram, caso não se arrependam das obras que ela incita.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64096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11.30,31</a:t>
            </a:r>
          </a:p>
          <a:p>
            <a:r>
              <a:rPr lang="pt-BR" sz="4800" dirty="0" smtClean="0"/>
              <a:t>Eis a razão por que há entre vós muitos fracos e doentes e não poucos que dormem.</a:t>
            </a:r>
            <a:br>
              <a:rPr lang="pt-BR" sz="4800" dirty="0" smtClean="0"/>
            </a:br>
            <a:r>
              <a:rPr lang="pt-BR" sz="4800" dirty="0" smtClean="0"/>
              <a:t>Porque, se nos julgássemos a nós mesmos, não seríamos julgados.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Colossenses</a:t>
            </a:r>
            <a:r>
              <a:rPr lang="pt-BR" sz="4800" dirty="0" smtClean="0"/>
              <a:t> 3.5,6</a:t>
            </a:r>
          </a:p>
          <a:p>
            <a:r>
              <a:rPr lang="pt-BR" sz="4800" dirty="0" smtClean="0"/>
              <a:t>Fazei, pois, morrer a vossa natureza terrena: prostituição, impureza, paixão lasciva, desejo maligno e a avareza, que é idolatria;</a:t>
            </a:r>
            <a:br>
              <a:rPr lang="pt-BR" sz="4800" dirty="0" smtClean="0"/>
            </a:br>
            <a:r>
              <a:rPr lang="pt-BR" sz="4800" dirty="0" smtClean="0"/>
              <a:t>por estas coisas é que vem a ira de Deus [sobre os filhos da desobediência].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18705</TotalTime>
  <Words>80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1500</cp:revision>
  <dcterms:created xsi:type="dcterms:W3CDTF">2012-01-16T14:03:42Z</dcterms:created>
  <dcterms:modified xsi:type="dcterms:W3CDTF">2021-12-27T21:22:12Z</dcterms:modified>
</cp:coreProperties>
</file>