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68" r:id="rId1"/>
  </p:sldMasterIdLst>
  <p:notesMasterIdLst>
    <p:notesMasterId r:id="rId7"/>
  </p:notesMasterIdLst>
  <p:sldIdLst>
    <p:sldId id="852" r:id="rId2"/>
    <p:sldId id="864" r:id="rId3"/>
    <p:sldId id="857" r:id="rId4"/>
    <p:sldId id="868" r:id="rId5"/>
    <p:sldId id="869" r:id="rId6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0000"/>
    <a:srgbClr val="000000"/>
    <a:srgbClr val="A10B4B"/>
    <a:srgbClr val="720202"/>
    <a:srgbClr val="F68B16"/>
    <a:srgbClr val="F76E31"/>
    <a:srgbClr val="F8A6BF"/>
    <a:srgbClr val="CC0000"/>
    <a:srgbClr val="FFCC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65" autoAdjust="0"/>
    <p:restoredTop sz="80645" autoAdjust="0"/>
  </p:normalViewPr>
  <p:slideViewPr>
    <p:cSldViewPr>
      <p:cViewPr varScale="1">
        <p:scale>
          <a:sx n="55" d="100"/>
          <a:sy n="55" d="100"/>
        </p:scale>
        <p:origin x="-17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20/12/2021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a livre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369" r:id="rId1"/>
    <p:sldLayoutId id="2147484370" r:id="rId2"/>
    <p:sldLayoutId id="2147484371" r:id="rId3"/>
    <p:sldLayoutId id="2147484372" r:id="rId4"/>
    <p:sldLayoutId id="2147484373" r:id="rId5"/>
    <p:sldLayoutId id="2147484374" r:id="rId6"/>
    <p:sldLayoutId id="2147484375" r:id="rId7"/>
    <p:sldLayoutId id="2147484376" r:id="rId8"/>
    <p:sldLayoutId id="2147484377" r:id="rId9"/>
    <p:sldLayoutId id="2147484378" r:id="rId10"/>
    <p:sldLayoutId id="214748437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51520" y="1052736"/>
            <a:ext cx="864096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</a:t>
            </a:r>
            <a:r>
              <a:rPr lang="pt-BR" sz="4800" dirty="0" smtClean="0"/>
              <a:t>2.21</a:t>
            </a:r>
            <a:endParaRPr lang="pt-BR" sz="4800" dirty="0" smtClean="0"/>
          </a:p>
          <a:p>
            <a:r>
              <a:rPr lang="pt-BR" sz="4800" dirty="0" smtClean="0"/>
              <a:t>Dei-lhe tempo para que se arrependesse; ela, todavia, não quer arrepender-se da sua prostituição</a:t>
            </a:r>
            <a:r>
              <a:rPr lang="pt-BR" sz="4800" dirty="0" smtClean="0"/>
              <a:t>.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51520" y="260648"/>
            <a:ext cx="8640960" cy="126957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2 Pedro 3.9</a:t>
            </a:r>
            <a:endParaRPr lang="pt-BR" sz="4800" dirty="0" smtClean="0"/>
          </a:p>
          <a:p>
            <a:r>
              <a:rPr lang="pt-BR" sz="4800" dirty="0" smtClean="0"/>
              <a:t>Não retarda o Senhor a sua promessa, como alguns a julgam demorada; pelo contrário, ele é </a:t>
            </a:r>
            <a:r>
              <a:rPr lang="pt-BR" sz="4800" dirty="0" err="1" smtClean="0"/>
              <a:t>longânimo</a:t>
            </a:r>
            <a:r>
              <a:rPr lang="pt-BR" sz="4800" dirty="0" smtClean="0"/>
              <a:t> para convosco, não querendo que nenhum pereça, senão que todos cheguem ao arrependimento.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3600" b="1" dirty="0" smtClean="0">
                <a:solidFill>
                  <a:srgbClr val="FFFF00"/>
                </a:solidFill>
              </a:rPr>
              <a:t/>
            </a:r>
            <a:br>
              <a:rPr lang="pt-BR" sz="3600" b="1" dirty="0" smtClean="0">
                <a:solidFill>
                  <a:srgbClr val="FFFF00"/>
                </a:solidFill>
              </a:rPr>
            </a:br>
            <a:r>
              <a:rPr lang="pt-BR" sz="3900" dirty="0" smtClean="0"/>
              <a:t/>
            </a:r>
            <a:br>
              <a:rPr lang="pt-BR" sz="3900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51520" y="980728"/>
            <a:ext cx="8640960" cy="97411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Lamentações 3.22</a:t>
            </a:r>
            <a:endParaRPr lang="pt-BR" sz="4800" dirty="0" smtClean="0"/>
          </a:p>
          <a:p>
            <a:r>
              <a:rPr lang="pt-BR" sz="4800" dirty="0" smtClean="0"/>
              <a:t>As misericórdias do Senhor são a causa de não sermos consumidos, porque as suas misericórdias não têm fim;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3600" b="1" dirty="0" smtClean="0">
                <a:solidFill>
                  <a:srgbClr val="FFFF00"/>
                </a:solidFill>
              </a:rPr>
              <a:t/>
            </a:r>
            <a:br>
              <a:rPr lang="pt-BR" sz="3600" b="1" dirty="0" smtClean="0">
                <a:solidFill>
                  <a:srgbClr val="FFFF00"/>
                </a:solidFill>
              </a:rPr>
            </a:br>
            <a:r>
              <a:rPr lang="pt-BR" sz="3900" dirty="0" smtClean="0"/>
              <a:t/>
            </a:r>
            <a:br>
              <a:rPr lang="pt-BR" sz="3900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51520" y="260648"/>
            <a:ext cx="8640960" cy="104797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1 Tessalonicenses 5.23</a:t>
            </a:r>
            <a:endParaRPr lang="pt-BR" sz="4800" dirty="0" smtClean="0"/>
          </a:p>
          <a:p>
            <a:r>
              <a:rPr lang="pt-BR" sz="4800" dirty="0" smtClean="0"/>
              <a:t>O mesmo Deus da paz vos santifique em tudo; e o vosso espírito, alma e corpo sejam conservados íntegros e irrepreensíveis na vinda de nosso Senhor Jesus Cristo.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3600" b="1" dirty="0" smtClean="0">
                <a:solidFill>
                  <a:srgbClr val="FFFF00"/>
                </a:solidFill>
              </a:rPr>
              <a:t/>
            </a:r>
            <a:br>
              <a:rPr lang="pt-BR" sz="3600" b="1" dirty="0" smtClean="0">
                <a:solidFill>
                  <a:srgbClr val="FFFF00"/>
                </a:solidFill>
              </a:rPr>
            </a:br>
            <a:r>
              <a:rPr lang="pt-BR" sz="3900" dirty="0" smtClean="0"/>
              <a:t/>
            </a:r>
            <a:br>
              <a:rPr lang="pt-BR" sz="3900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043608" y="1412776"/>
            <a:ext cx="6984776" cy="82638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João 17.17</a:t>
            </a:r>
            <a:endParaRPr lang="pt-BR" sz="4800" dirty="0" smtClean="0"/>
          </a:p>
          <a:p>
            <a:r>
              <a:rPr lang="pt-BR" sz="4800" dirty="0" smtClean="0"/>
              <a:t>Santifica-os na verdade; a tua palavra é a verdade.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3600" b="1" dirty="0" smtClean="0">
                <a:solidFill>
                  <a:srgbClr val="FFFF00"/>
                </a:solidFill>
              </a:rPr>
              <a:t/>
            </a:r>
            <a:br>
              <a:rPr lang="pt-BR" sz="3600" b="1" dirty="0" smtClean="0">
                <a:solidFill>
                  <a:srgbClr val="FFFF00"/>
                </a:solidFill>
              </a:rPr>
            </a:br>
            <a:r>
              <a:rPr lang="pt-BR" sz="3900" dirty="0" smtClean="0"/>
              <a:t/>
            </a:r>
            <a:br>
              <a:rPr lang="pt-BR" sz="3900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écnica">
  <a:themeElements>
    <a:clrScheme name="Técnic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18507</TotalTime>
  <Words>128</Words>
  <Application>Microsoft Office PowerPoint</Application>
  <PresentationFormat>Apresentação na tela (4:3)</PresentationFormat>
  <Paragraphs>10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6" baseType="lpstr">
      <vt:lpstr>Técnica</vt:lpstr>
      <vt:lpstr>Slide 1</vt:lpstr>
      <vt:lpstr>Slide 2</vt:lpstr>
      <vt:lpstr>Slide 3</vt:lpstr>
      <vt:lpstr>Slide 4</vt:lpstr>
      <vt:lpstr>Slide 5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1484</cp:revision>
  <dcterms:created xsi:type="dcterms:W3CDTF">2012-01-16T14:03:42Z</dcterms:created>
  <dcterms:modified xsi:type="dcterms:W3CDTF">2021-12-20T20:22:57Z</dcterms:modified>
</cp:coreProperties>
</file>