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843" r:id="rId2"/>
    <p:sldId id="845" r:id="rId3"/>
    <p:sldId id="846" r:id="rId4"/>
    <p:sldId id="847" r:id="rId5"/>
    <p:sldId id="849" r:id="rId6"/>
    <p:sldId id="850" r:id="rId7"/>
    <p:sldId id="856" r:id="rId8"/>
    <p:sldId id="857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008000"/>
    <a:srgbClr val="720202"/>
    <a:srgbClr val="FF0000"/>
    <a:srgbClr val="F68B16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25/10/2021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2.10</a:t>
            </a:r>
          </a:p>
          <a:p>
            <a:r>
              <a:rPr lang="pt-BR" sz="4800" dirty="0" smtClean="0"/>
              <a:t>Não temas as coisas que tens de sofrer. Eis que o diabo está para lançar em prisão alguns dentre vós, para serdes postos à prova, e tereis tribulação de dez dias. Sê fiel até à morte, e dar-te-ei a coroa da vida.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56357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8.18</a:t>
            </a:r>
          </a:p>
          <a:p>
            <a:r>
              <a:rPr lang="pt-BR" sz="4800" dirty="0" smtClean="0"/>
              <a:t>Porque para mim tenho por certo que os sofrimentos do tempo presente não podem ser comparados com a glória a ser revelada em nós.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4.17</a:t>
            </a:r>
          </a:p>
          <a:p>
            <a:r>
              <a:rPr lang="pt-BR" sz="4800" dirty="0" smtClean="0"/>
              <a:t>Porque a nossa leve e momentânea tribulação produz para nós eterno peso de glória, acima de toda comparação,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Atos 14.22</a:t>
            </a:r>
          </a:p>
          <a:p>
            <a:r>
              <a:rPr lang="pt-BR" sz="4800" dirty="0" smtClean="0"/>
              <a:t>fortalecendo a alma dos discípulos, exortando-os a permanecer firmes na fé; e mostrando que, através de muitas tribulações, nos importa entrar no reino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119675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10.18</a:t>
            </a:r>
          </a:p>
          <a:p>
            <a:r>
              <a:rPr lang="pt-BR" sz="4800" dirty="0" smtClean="0"/>
              <a:t>Mas ele lhes disse: Eu via Satanás caindo do céu como um relâmpago.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8.44</a:t>
            </a:r>
          </a:p>
          <a:p>
            <a:r>
              <a:rPr lang="pt-BR" sz="4800" dirty="0" smtClean="0"/>
              <a:t>Vós sois do diabo, que é vosso pai, e quereis satisfazer-lhe os desejos. Ele foi homicida desde o princípio e jamais se firmou na verdade, porque nele não há verdade. Quando ele profere mentira, fala do que lhe é próprio, porque é mentiroso e pai da mentira.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Tiago 1.12</a:t>
            </a:r>
          </a:p>
          <a:p>
            <a:r>
              <a:rPr lang="pt-BR" sz="4800" dirty="0" smtClean="0"/>
              <a:t>Bem-aventurado o homem que suporta, com perseverança, a provação; porque, depois de ter sido aprovado, receberá a coroa da vida, a qual o Senhor prometeu aos que o amam.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620688"/>
            <a:ext cx="70567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Coríntios 3.14</a:t>
            </a:r>
          </a:p>
          <a:p>
            <a:r>
              <a:rPr lang="pt-BR" sz="4800" dirty="0" smtClean="0"/>
              <a:t>Se permanecer a obra de alguém que sobre o fundamento edificou, esse receberá galardão;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13925</TotalTime>
  <Words>263</Words>
  <Application>Microsoft Office PowerPoint</Application>
  <PresentationFormat>Apresentação na tela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1200</cp:revision>
  <dcterms:created xsi:type="dcterms:W3CDTF">2012-01-16T14:03:42Z</dcterms:created>
  <dcterms:modified xsi:type="dcterms:W3CDTF">2021-10-25T18:06:57Z</dcterms:modified>
</cp:coreProperties>
</file>