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5"/>
  </p:notesMasterIdLst>
  <p:sldIdLst>
    <p:sldId id="955" r:id="rId2"/>
    <p:sldId id="956" r:id="rId3"/>
    <p:sldId id="957" r:id="rId4"/>
    <p:sldId id="958" r:id="rId5"/>
    <p:sldId id="959" r:id="rId6"/>
    <p:sldId id="960" r:id="rId7"/>
    <p:sldId id="961" r:id="rId8"/>
    <p:sldId id="963" r:id="rId9"/>
    <p:sldId id="962" r:id="rId10"/>
    <p:sldId id="965" r:id="rId11"/>
    <p:sldId id="964" r:id="rId12"/>
    <p:sldId id="966" r:id="rId13"/>
    <p:sldId id="96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19.19-21</a:t>
            </a:r>
            <a:endParaRPr lang="pt-BR" sz="4800" dirty="0" smtClean="0"/>
          </a:p>
          <a:p>
            <a:r>
              <a:rPr lang="pt-BR" sz="4800" dirty="0" smtClean="0"/>
              <a:t>¹⁹ E vi a besta e os reis da terra, com os seus exércitos, reunidos para fazer guerra contra aquele que estava montado no cavalo e contra o seu exército.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Apocalipse </a:t>
            </a:r>
            <a:r>
              <a:rPr lang="pt-BR" sz="4800" dirty="0" smtClean="0"/>
              <a:t>19. 19-21 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⁰ Mas a besta foi presa, e com ela foi preso o falso profeta que, com os sinais feitos diante da besta, seduziu aqueles que receberam a marca da besta e eram os adoradores da sua imagem.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7868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</a:t>
            </a:r>
            <a:r>
              <a:rPr lang="pt-BR" sz="4400" dirty="0" smtClean="0"/>
              <a:t>Apocalipse 19. 19-21 </a:t>
            </a:r>
          </a:p>
          <a:p>
            <a:r>
              <a:rPr lang="pt-BR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²</a:t>
            </a:r>
            <a:r>
              <a:rPr lang="pt-BR" sz="4400" b="1" dirty="0" smtClean="0">
                <a:solidFill>
                  <a:srgbClr val="FFFF00"/>
                </a:solidFill>
              </a:rPr>
              <a:t>⁰ Mas a besta foi presa, e com ela foi preso o falso profeta que, com os sinais feitos diante da besta, seduziu aqueles que receberam a marca da besta e eram os adoradores da sua imagem. Os dois foram lançados vivos dentro do lago de fogo que queima com enxofre.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Apocalipse </a:t>
            </a:r>
            <a:r>
              <a:rPr lang="pt-BR" sz="4800" dirty="0" smtClean="0"/>
              <a:t>19. 19-21 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²¹ </a:t>
            </a:r>
            <a:r>
              <a:rPr lang="pt-BR" sz="4800" b="1" dirty="0" smtClean="0">
                <a:solidFill>
                  <a:srgbClr val="FFFF00"/>
                </a:solidFill>
              </a:rPr>
              <a:t>Os outros foram mortos com a espada que saía da boca daquele que estava montado no cavalo.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Apocalipse </a:t>
            </a:r>
            <a:r>
              <a:rPr lang="pt-BR" sz="4800" dirty="0" smtClean="0"/>
              <a:t>19. 19-21 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²¹ </a:t>
            </a:r>
            <a:r>
              <a:rPr lang="pt-BR" sz="4800" b="1" dirty="0" smtClean="0">
                <a:solidFill>
                  <a:srgbClr val="FFFF00"/>
                </a:solidFill>
              </a:rPr>
              <a:t>Os outros foram mortos com a espada que saía da boca daquele que estava montado no cavalo. E todas as aves se fartaram das suas carnes.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²⁰ Mas a besta foi presa, e com ela foi preso o falso profeta que, com os sinais feitos diante da besta, seduziu aqueles que receberam a marca da besta e eram os adoradores da sua imagem. Os dois foram lançados vivos dentro do lago de fogo que queima com enxofre.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²¹ Os outros foram mortos com a espada que saía da boca daquele que estava montado no cavalo. E todas as aves se fartaram das suas carnes.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19.19-21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¹⁹ E vi a besta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7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</a:t>
            </a:r>
            <a:r>
              <a:rPr lang="pt-BR" sz="4800" dirty="0" smtClean="0"/>
              <a:t>. 19-21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¹⁹ E vi a besta e os reis da terra,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¹⁹ E vi a besta e os reis da terra, com os seus exércitos, reunidos para fazer guerra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</a:t>
            </a:r>
            <a:r>
              <a:rPr lang="pt-BR" sz="4800" dirty="0" smtClean="0"/>
              <a:t>. 19-21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¹⁹ E vi a besta e os reis da terra, com os seus exércitos, reunidos para fazer guerra contra aquele que estava montado no cavalo e contra o seu exército.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dirty="0" smtClean="0"/>
          </a:p>
          <a:p>
            <a:r>
              <a:rPr lang="pt-BR" sz="4800" dirty="0" smtClean="0"/>
              <a:t>       Apocalipse </a:t>
            </a:r>
            <a:r>
              <a:rPr lang="pt-BR" sz="4800" dirty="0" smtClean="0"/>
              <a:t>19. 19-21 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²</a:t>
            </a:r>
            <a:r>
              <a:rPr lang="pt-B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⁰ </a:t>
            </a:r>
            <a:r>
              <a:rPr lang="pt-BR" sz="4800" b="1" dirty="0" smtClean="0">
                <a:solidFill>
                  <a:srgbClr val="FFFF00"/>
                </a:solidFill>
              </a:rPr>
              <a:t>Mas a besta foi presa,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Apocalipse </a:t>
            </a:r>
            <a:r>
              <a:rPr lang="pt-BR" sz="4800" dirty="0" smtClean="0"/>
              <a:t>19. 19-21 </a:t>
            </a:r>
            <a:endParaRPr lang="pt-BR" sz="4800" dirty="0" smtClean="0"/>
          </a:p>
          <a:p>
            <a:r>
              <a:rPr lang="pt-BR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⁰ Mas a besta foi presa, e com ela foi preso o falso profeta que, com os sinais feitos diante da besta,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47197</TotalTime>
  <Words>443</Words>
  <Application>Microsoft Office PowerPoint</Application>
  <PresentationFormat>Apresentação na tela (4:3)</PresentationFormat>
  <Paragraphs>38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3347</cp:revision>
  <dcterms:created xsi:type="dcterms:W3CDTF">2012-01-16T14:03:42Z</dcterms:created>
  <dcterms:modified xsi:type="dcterms:W3CDTF">2024-03-01T15:44:05Z</dcterms:modified>
</cp:coreProperties>
</file>