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2"/>
  </p:notesMasterIdLst>
  <p:sldIdLst>
    <p:sldId id="939" r:id="rId2"/>
    <p:sldId id="940" r:id="rId3"/>
    <p:sldId id="941" r:id="rId4"/>
    <p:sldId id="942" r:id="rId5"/>
    <p:sldId id="943" r:id="rId6"/>
    <p:sldId id="945" r:id="rId7"/>
    <p:sldId id="944" r:id="rId8"/>
    <p:sldId id="946" r:id="rId9"/>
    <p:sldId id="947" r:id="rId10"/>
    <p:sldId id="948" r:id="rId1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23/01/2024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71540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Apocalipse 17.15,16</a:t>
            </a:r>
          </a:p>
          <a:p>
            <a:r>
              <a:rPr lang="pt-BR" sz="4400" dirty="0" smtClean="0"/>
              <a:t>¹⁵ O anjo disse ainda:</a:t>
            </a:r>
          </a:p>
          <a:p>
            <a:r>
              <a:rPr lang="pt-BR" sz="4400" dirty="0" smtClean="0"/>
              <a:t>  — As águas que você viu, onde a prostituta está sentada, são povos, multidões, nações e línguas.</a:t>
            </a:r>
          </a:p>
          <a:p>
            <a:r>
              <a:rPr lang="pt-BR" sz="4400" dirty="0" smtClean="0"/>
              <a:t>¹⁶ Os dez chifres que você viu e a besta, esses odiarão a prostituta. Eles a deixarão devastada e nua, comerão as carnes dela, e a queimarão no fogo.  </a:t>
            </a:r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714356"/>
            <a:ext cx="807249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Apocalipse 17</a:t>
            </a:r>
            <a:r>
              <a:rPr lang="pt-BR" sz="4400" dirty="0" smtClean="0"/>
              <a:t>. 16</a:t>
            </a:r>
            <a:endParaRPr lang="pt-BR" sz="4400" dirty="0" smtClean="0"/>
          </a:p>
          <a:p>
            <a:r>
              <a:rPr lang="pt-BR" sz="4400" b="1" dirty="0" smtClean="0">
                <a:solidFill>
                  <a:srgbClr val="FFFF00"/>
                </a:solidFill>
              </a:rPr>
              <a:t>Os </a:t>
            </a:r>
            <a:r>
              <a:rPr lang="pt-BR" sz="4400" b="1" dirty="0" smtClean="0">
                <a:solidFill>
                  <a:srgbClr val="FFFF00"/>
                </a:solidFill>
              </a:rPr>
              <a:t>dez chifres que você viu e a besta, esses odiarão a prostituta. Eles a deixarão devastada e nua, comerão as carnes dela, e a queimarão no fogo.  </a:t>
            </a:r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28604"/>
            <a:ext cx="87154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 Apocalipse </a:t>
            </a:r>
            <a:r>
              <a:rPr lang="pt-BR" sz="4800" dirty="0" smtClean="0"/>
              <a:t>17.15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O </a:t>
            </a:r>
            <a:r>
              <a:rPr lang="pt-BR" sz="4800" b="1" dirty="0" smtClean="0">
                <a:solidFill>
                  <a:srgbClr val="FFFF00"/>
                </a:solidFill>
              </a:rPr>
              <a:t>anjo disse ainda: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 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28604"/>
            <a:ext cx="87154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 Apocalipse </a:t>
            </a:r>
            <a:r>
              <a:rPr lang="pt-BR" sz="4800" dirty="0" smtClean="0"/>
              <a:t>17.15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O </a:t>
            </a:r>
            <a:r>
              <a:rPr lang="pt-BR" sz="4800" b="1" dirty="0" smtClean="0">
                <a:solidFill>
                  <a:srgbClr val="FFFF00"/>
                </a:solidFill>
              </a:rPr>
              <a:t>anjo disse ainda: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  — As águas que você viu,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28604"/>
            <a:ext cx="87154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 Apocalipse </a:t>
            </a:r>
            <a:r>
              <a:rPr lang="pt-BR" sz="4800" dirty="0" smtClean="0"/>
              <a:t>17.15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O </a:t>
            </a:r>
            <a:r>
              <a:rPr lang="pt-BR" sz="4800" b="1" dirty="0" smtClean="0">
                <a:solidFill>
                  <a:srgbClr val="FFFF00"/>
                </a:solidFill>
              </a:rPr>
              <a:t>anjo disse ainda: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  — As águas que você viu, onde a prostituta está sentada,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28604"/>
            <a:ext cx="87154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 Apocalipse </a:t>
            </a:r>
            <a:r>
              <a:rPr lang="pt-BR" sz="4800" dirty="0" smtClean="0"/>
              <a:t>17.15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O </a:t>
            </a:r>
            <a:r>
              <a:rPr lang="pt-BR" sz="4800" b="1" dirty="0" smtClean="0">
                <a:solidFill>
                  <a:srgbClr val="FFFF00"/>
                </a:solidFill>
              </a:rPr>
              <a:t>anjo disse ainda: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  — As águas que você viu, onde a prostituta está sentada, são povos, multidões, nações e línguas</a:t>
            </a:r>
            <a:r>
              <a:rPr lang="pt-BR" sz="4800" b="1" dirty="0" smtClean="0">
                <a:solidFill>
                  <a:srgbClr val="FFFF00"/>
                </a:solidFill>
              </a:rPr>
              <a:t>.</a:t>
            </a:r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714356"/>
            <a:ext cx="807249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Apocalipse 17</a:t>
            </a:r>
            <a:r>
              <a:rPr lang="pt-BR" sz="4400" dirty="0" smtClean="0"/>
              <a:t>. 16</a:t>
            </a:r>
            <a:endParaRPr lang="pt-BR" sz="4400" dirty="0" smtClean="0"/>
          </a:p>
          <a:p>
            <a:r>
              <a:rPr lang="pt-BR" sz="4400" b="1" dirty="0" smtClean="0">
                <a:solidFill>
                  <a:srgbClr val="FFFF00"/>
                </a:solidFill>
              </a:rPr>
              <a:t>Os </a:t>
            </a:r>
            <a:r>
              <a:rPr lang="pt-BR" sz="4400" b="1" dirty="0" smtClean="0">
                <a:solidFill>
                  <a:srgbClr val="FFFF00"/>
                </a:solidFill>
              </a:rPr>
              <a:t>dez chifres que você viu e a besta, </a:t>
            </a:r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714356"/>
            <a:ext cx="807249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Apocalipse 17</a:t>
            </a:r>
            <a:r>
              <a:rPr lang="pt-BR" sz="4400" dirty="0" smtClean="0"/>
              <a:t>. 16</a:t>
            </a:r>
            <a:endParaRPr lang="pt-BR" sz="4400" dirty="0" smtClean="0"/>
          </a:p>
          <a:p>
            <a:r>
              <a:rPr lang="pt-BR" sz="4400" b="1" dirty="0" smtClean="0">
                <a:solidFill>
                  <a:srgbClr val="FFFF00"/>
                </a:solidFill>
              </a:rPr>
              <a:t>Os </a:t>
            </a:r>
            <a:r>
              <a:rPr lang="pt-BR" sz="4400" b="1" dirty="0" smtClean="0">
                <a:solidFill>
                  <a:srgbClr val="FFFF00"/>
                </a:solidFill>
              </a:rPr>
              <a:t>dez chifres que você viu e a besta, esses odiarão a prostituta. </a:t>
            </a:r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714356"/>
            <a:ext cx="807249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Apocalipse 17</a:t>
            </a:r>
            <a:r>
              <a:rPr lang="pt-BR" sz="4400" dirty="0" smtClean="0"/>
              <a:t>. 16</a:t>
            </a:r>
            <a:endParaRPr lang="pt-BR" sz="4400" dirty="0" smtClean="0"/>
          </a:p>
          <a:p>
            <a:r>
              <a:rPr lang="pt-BR" sz="4400" b="1" dirty="0" smtClean="0">
                <a:solidFill>
                  <a:srgbClr val="FFFF00"/>
                </a:solidFill>
              </a:rPr>
              <a:t>Os </a:t>
            </a:r>
            <a:r>
              <a:rPr lang="pt-BR" sz="4400" b="1" dirty="0" smtClean="0">
                <a:solidFill>
                  <a:srgbClr val="FFFF00"/>
                </a:solidFill>
              </a:rPr>
              <a:t>dez chifres que você viu e a besta, esses odiarão a prostituta. Eles a deixarão devastada e nua, </a:t>
            </a:r>
            <a:r>
              <a:rPr lang="pt-BR" sz="4400" b="1" dirty="0" smtClean="0">
                <a:solidFill>
                  <a:srgbClr val="FFFF00"/>
                </a:solidFill>
              </a:rPr>
              <a:t>...</a:t>
            </a:r>
            <a:endParaRPr lang="pt-BR" sz="4400" b="1" dirty="0" smtClean="0">
              <a:solidFill>
                <a:srgbClr val="FFFF00"/>
              </a:solidFill>
            </a:endParaRPr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714356"/>
            <a:ext cx="807249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Apocalipse 17</a:t>
            </a:r>
            <a:r>
              <a:rPr lang="pt-BR" sz="4400" dirty="0" smtClean="0"/>
              <a:t>. 16</a:t>
            </a:r>
            <a:endParaRPr lang="pt-BR" sz="4400" dirty="0" smtClean="0"/>
          </a:p>
          <a:p>
            <a:r>
              <a:rPr lang="pt-BR" sz="4400" b="1" dirty="0" smtClean="0">
                <a:solidFill>
                  <a:srgbClr val="FFFF00"/>
                </a:solidFill>
              </a:rPr>
              <a:t>Os </a:t>
            </a:r>
            <a:r>
              <a:rPr lang="pt-BR" sz="4400" b="1" dirty="0" smtClean="0">
                <a:solidFill>
                  <a:srgbClr val="FFFF00"/>
                </a:solidFill>
              </a:rPr>
              <a:t>dez chifres que você viu e a besta, esses odiarão a prostituta. Eles a deixarão devastada e nua, comerão as carnes dela, </a:t>
            </a:r>
            <a:r>
              <a:rPr lang="pt-BR" sz="4400" b="1" dirty="0" smtClean="0">
                <a:solidFill>
                  <a:srgbClr val="FFFF00"/>
                </a:solidFill>
              </a:rPr>
              <a:t>...</a:t>
            </a:r>
            <a:endParaRPr lang="pt-BR" sz="4400" b="1" dirty="0" smtClean="0">
              <a:solidFill>
                <a:srgbClr val="FFFF00"/>
              </a:solidFill>
            </a:endParaRPr>
          </a:p>
          <a:p>
            <a:endParaRPr lang="pt-B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45295</TotalTime>
  <Words>293</Words>
  <Application>Microsoft Office PowerPoint</Application>
  <PresentationFormat>Apresentação na tela (4:3)</PresentationFormat>
  <Paragraphs>36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3214</cp:revision>
  <dcterms:created xsi:type="dcterms:W3CDTF">2012-01-16T14:03:42Z</dcterms:created>
  <dcterms:modified xsi:type="dcterms:W3CDTF">2024-01-23T10:16:12Z</dcterms:modified>
</cp:coreProperties>
</file>