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0"/>
  </p:notesMasterIdLst>
  <p:sldIdLst>
    <p:sldId id="939" r:id="rId2"/>
    <p:sldId id="942" r:id="rId3"/>
    <p:sldId id="940" r:id="rId4"/>
    <p:sldId id="941" r:id="rId5"/>
    <p:sldId id="944" r:id="rId6"/>
    <p:sldId id="943" r:id="rId7"/>
    <p:sldId id="945" r:id="rId8"/>
    <p:sldId id="946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14/12/2023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714356"/>
            <a:ext cx="842968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000" dirty="0" smtClean="0"/>
              <a:t>         Apocalipse 16.16</a:t>
            </a:r>
          </a:p>
          <a:p>
            <a:r>
              <a:rPr lang="pt-BR" sz="6000" dirty="0" smtClean="0"/>
              <a:t>Então ajuntaram os reis no lugar que em hebraico se chama </a:t>
            </a:r>
            <a:r>
              <a:rPr lang="pt-BR" sz="6000" dirty="0" err="1" smtClean="0"/>
              <a:t>Armagedom</a:t>
            </a:r>
            <a:r>
              <a:rPr lang="pt-BR" sz="6000" dirty="0" smtClean="0"/>
              <a:t>. </a:t>
            </a:r>
          </a:p>
          <a:p>
            <a:endParaRPr lang="pt-BR" sz="6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357158" y="285752"/>
            <a:ext cx="8501122" cy="85725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bg1"/>
                </a:solidFill>
              </a:rPr>
              <a:t>1º anjo – úlceras malignas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357158" y="1285884"/>
            <a:ext cx="8501122" cy="92869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bg1"/>
                </a:solidFill>
              </a:rPr>
              <a:t>2º anjo – mar virou sangue</a:t>
            </a:r>
            <a:endParaRPr lang="pt-BR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357158" y="2357454"/>
            <a:ext cx="8501122" cy="100013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800" dirty="0" smtClean="0">
                <a:solidFill>
                  <a:schemeClr val="bg1"/>
                </a:solidFill>
              </a:rPr>
              <a:t>3º anjo – rios e fontes viraram sangue</a:t>
            </a:r>
            <a:endParaRPr lang="pt-BR" sz="3800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285720" y="3500462"/>
            <a:ext cx="8572560" cy="92869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bg1"/>
                </a:solidFill>
              </a:rPr>
              <a:t>4º anjo – aquecimento do sol</a:t>
            </a:r>
            <a:endParaRPr lang="pt-BR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285720" y="4572032"/>
            <a:ext cx="8572560" cy="9286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bg1"/>
                </a:solidFill>
              </a:rPr>
              <a:t>5º anjo – tudo ficou em trevas</a:t>
            </a: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285720" y="5643602"/>
            <a:ext cx="8572560" cy="9286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bg1"/>
                </a:solidFill>
              </a:rPr>
              <a:t>6º anjo – as águas do rio secaram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714356"/>
            <a:ext cx="792961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000" dirty="0" smtClean="0"/>
              <a:t>       Apocalipse 16.16</a:t>
            </a:r>
          </a:p>
          <a:p>
            <a:r>
              <a:rPr lang="pt-BR" sz="6000" b="1" dirty="0" smtClean="0">
                <a:solidFill>
                  <a:srgbClr val="FFFF00"/>
                </a:solidFill>
              </a:rPr>
              <a:t>Então ajuntaram os reis ...</a:t>
            </a:r>
          </a:p>
          <a:p>
            <a:endParaRPr lang="pt-BR" sz="6000" b="1" dirty="0" smtClean="0">
              <a:solidFill>
                <a:srgbClr val="FFFF00"/>
              </a:solidFill>
            </a:endParaRPr>
          </a:p>
          <a:p>
            <a:endParaRPr lang="pt-BR" sz="6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714356"/>
            <a:ext cx="84296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000" dirty="0" smtClean="0"/>
              <a:t>         Apocalipse 16.16</a:t>
            </a:r>
          </a:p>
          <a:p>
            <a:r>
              <a:rPr lang="pt-BR" sz="6000" b="1" dirty="0" smtClean="0">
                <a:solidFill>
                  <a:srgbClr val="FFFF00"/>
                </a:solidFill>
              </a:rPr>
              <a:t>Então ajuntaram os reis no lugar que em hebraico se chama </a:t>
            </a:r>
            <a:r>
              <a:rPr lang="pt-BR" sz="6000" b="1" dirty="0" err="1" smtClean="0">
                <a:solidFill>
                  <a:srgbClr val="FFFF00"/>
                </a:solidFill>
              </a:rPr>
              <a:t>Armagedom</a:t>
            </a:r>
            <a:r>
              <a:rPr lang="pt-BR" sz="6000" b="1" dirty="0" smtClean="0">
                <a:solidFill>
                  <a:srgbClr val="FFFF00"/>
                </a:solidFill>
              </a:rPr>
              <a:t>. </a:t>
            </a:r>
          </a:p>
          <a:p>
            <a:endParaRPr lang="pt-BR" sz="6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0"/>
            <a:ext cx="8572560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O termo </a:t>
            </a:r>
            <a:r>
              <a:rPr lang="pt-BR" sz="4400" dirty="0" err="1" smtClean="0"/>
              <a:t>Armagedom</a:t>
            </a:r>
            <a:r>
              <a:rPr lang="pt-BR" sz="4400" dirty="0" smtClean="0"/>
              <a:t> significa “vale do </a:t>
            </a:r>
            <a:r>
              <a:rPr lang="pt-BR" sz="4400" dirty="0" err="1" smtClean="0"/>
              <a:t>Megido</a:t>
            </a:r>
            <a:r>
              <a:rPr lang="pt-BR" sz="4400" dirty="0" smtClean="0"/>
              <a:t>”. </a:t>
            </a:r>
            <a:r>
              <a:rPr lang="pt-BR" sz="4400" dirty="0" err="1" smtClean="0"/>
              <a:t>Megido</a:t>
            </a:r>
            <a:r>
              <a:rPr lang="pt-BR" sz="4400" dirty="0" smtClean="0"/>
              <a:t> ou </a:t>
            </a:r>
            <a:r>
              <a:rPr lang="pt-BR" sz="4400" dirty="0" err="1" smtClean="0"/>
              <a:t>Esdrelon</a:t>
            </a:r>
            <a:r>
              <a:rPr lang="pt-BR" sz="4400" dirty="0" smtClean="0"/>
              <a:t> é uma planície de Israel. Esse vale foi palco de sangrentas guerras no passado. Em sentido profético, </a:t>
            </a:r>
            <a:r>
              <a:rPr lang="pt-BR" sz="4400" dirty="0" err="1" smtClean="0"/>
              <a:t>Armagedom</a:t>
            </a:r>
            <a:r>
              <a:rPr lang="pt-BR" sz="4400" dirty="0" smtClean="0"/>
              <a:t> significa “derrubar”, “matar”, “cortar”, “decepar”, “lugar de mortandade”. </a:t>
            </a:r>
          </a:p>
          <a:p>
            <a:r>
              <a:rPr lang="pt-BR" sz="4400" dirty="0" smtClean="0"/>
              <a:t>Esse lugar de matança também é chamado de “lagar”: 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Antonio 2018\Documents\Documents\Antonio Fonseca\Viagem Israel\Camera\20170614_1807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214282" y="214290"/>
            <a:ext cx="8763060" cy="64294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214290"/>
            <a:ext cx="8643966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000" dirty="0" smtClean="0"/>
              <a:t>              Jeremias 25.31</a:t>
            </a:r>
          </a:p>
          <a:p>
            <a:r>
              <a:rPr lang="pt-BR" sz="5000" dirty="0" smtClean="0"/>
              <a:t>O estrondo chegará até os confins da terra, porque o Senhor tem uma controvérsia com as nações; entrará em juízo contra toda a humanidade, e entregará os ímpios à espada“,  diz o Senhor. </a:t>
            </a:r>
          </a:p>
          <a:p>
            <a:endParaRPr lang="pt-BR" sz="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-5417"/>
            <a:ext cx="864396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   </a:t>
            </a:r>
            <a:r>
              <a:rPr lang="pt-BR" sz="4400" dirty="0" err="1" smtClean="0"/>
              <a:t>Sofonias</a:t>
            </a:r>
            <a:r>
              <a:rPr lang="pt-BR" sz="4400" dirty="0" smtClean="0"/>
              <a:t> 3.8</a:t>
            </a:r>
          </a:p>
          <a:p>
            <a:r>
              <a:rPr lang="pt-BR" sz="4400" dirty="0" smtClean="0"/>
              <a:t>“Portanto, esperem por mim”, diz o Senhor, “esperem pelo dia em que eu me levantar para tomar o despojo. Porque a minha resolução é ajuntar as nações e congregar os reinos, para fazer cair sobre eles a minha indignação e todo o furor da minha ira. Porque toda esta terra será consumida pelo fogo do meu zelo.”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45667</TotalTime>
  <Words>259</Words>
  <Application>Microsoft Office PowerPoint</Application>
  <PresentationFormat>Apresentação na tela (4:3)</PresentationFormat>
  <Paragraphs>25</Paragraphs>
  <Slides>8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3213</cp:revision>
  <dcterms:created xsi:type="dcterms:W3CDTF">2012-01-16T14:03:42Z</dcterms:created>
  <dcterms:modified xsi:type="dcterms:W3CDTF">2023-12-14T21:00:05Z</dcterms:modified>
</cp:coreProperties>
</file>