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40" r:id="rId1"/>
  </p:sldMasterIdLst>
  <p:notesMasterIdLst>
    <p:notesMasterId r:id="rId8"/>
  </p:notesMasterIdLst>
  <p:sldIdLst>
    <p:sldId id="932" r:id="rId2"/>
    <p:sldId id="933" r:id="rId3"/>
    <p:sldId id="934" r:id="rId4"/>
    <p:sldId id="936" r:id="rId5"/>
    <p:sldId id="937" r:id="rId6"/>
    <p:sldId id="938" r:id="rId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00"/>
    <a:srgbClr val="008000"/>
    <a:srgbClr val="F68B16"/>
    <a:srgbClr val="F76E31"/>
    <a:srgbClr val="FFCC00"/>
    <a:srgbClr val="000000"/>
    <a:srgbClr val="CC0000"/>
    <a:srgbClr val="A10B4B"/>
    <a:srgbClr val="72020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510" autoAdjust="0"/>
    <p:restoredTop sz="78309" autoAdjust="0"/>
  </p:normalViewPr>
  <p:slideViewPr>
    <p:cSldViewPr>
      <p:cViewPr>
        <p:scale>
          <a:sx n="50" d="100"/>
          <a:sy n="50" d="100"/>
        </p:scale>
        <p:origin x="-2347" y="-4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09/10/2023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41" r:id="rId1"/>
    <p:sldLayoutId id="2147484742" r:id="rId2"/>
    <p:sldLayoutId id="2147484743" r:id="rId3"/>
    <p:sldLayoutId id="2147484744" r:id="rId4"/>
    <p:sldLayoutId id="2147484745" r:id="rId5"/>
    <p:sldLayoutId id="2147484746" r:id="rId6"/>
    <p:sldLayoutId id="2147484747" r:id="rId7"/>
    <p:sldLayoutId id="2147484748" r:id="rId8"/>
    <p:sldLayoutId id="2147484749" r:id="rId9"/>
    <p:sldLayoutId id="2147484750" r:id="rId10"/>
    <p:sldLayoutId id="21474847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500042"/>
            <a:ext cx="7715304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500" dirty="0" smtClean="0"/>
              <a:t>             </a:t>
            </a:r>
            <a:r>
              <a:rPr lang="pt-BR" sz="5000" dirty="0" smtClean="0"/>
              <a:t>Apocalipse 15.7</a:t>
            </a:r>
          </a:p>
          <a:p>
            <a:r>
              <a:rPr lang="pt-BR" sz="5000" dirty="0" smtClean="0"/>
              <a:t>Então um dos quatro seres viventes deu aos sete anjos sete taças de ouro, cheias da ira de Deus, que vive para todo o sempre.  </a:t>
            </a:r>
          </a:p>
          <a:p>
            <a:endParaRPr lang="pt-BR" sz="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500042"/>
            <a:ext cx="771530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500" dirty="0" smtClean="0"/>
              <a:t>             </a:t>
            </a:r>
            <a:r>
              <a:rPr lang="pt-BR" sz="5000" dirty="0" smtClean="0"/>
              <a:t>Apocalipse 15.7</a:t>
            </a:r>
          </a:p>
          <a:p>
            <a:r>
              <a:rPr lang="pt-BR" sz="5000" b="1" dirty="0" smtClean="0">
                <a:solidFill>
                  <a:srgbClr val="FFFF00"/>
                </a:solidFill>
              </a:rPr>
              <a:t>Então um dos quatro seres viventes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282" y="0"/>
            <a:ext cx="8572560" cy="71865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500" dirty="0" smtClean="0"/>
              <a:t>                </a:t>
            </a:r>
            <a:r>
              <a:rPr lang="pt-BR" sz="3800" dirty="0" smtClean="0"/>
              <a:t>Apocalipse 4.6,7</a:t>
            </a:r>
          </a:p>
          <a:p>
            <a:r>
              <a:rPr lang="pt-BR" sz="3800" dirty="0" smtClean="0"/>
              <a:t>Diante do trono havia algo como um mar de vidro, semelhante ao cristal.</a:t>
            </a:r>
          </a:p>
          <a:p>
            <a:r>
              <a:rPr lang="pt-BR" sz="3800" dirty="0" smtClean="0"/>
              <a:t>  No meio do trono e à volta do trono havia também quatro seres viventes cheios de olhos por diante e por detrás.</a:t>
            </a:r>
          </a:p>
          <a:p>
            <a:r>
              <a:rPr lang="pt-BR" sz="3800" dirty="0" smtClean="0"/>
              <a:t>O primeiro ser vivente era semelhante a um leão, o segundo era semelhante a um novilho, o terceiro tinha o rosto semelhante ao de ser humano e o quarto ser vivente era semelhante à águia quando está voando.   </a:t>
            </a:r>
          </a:p>
          <a:p>
            <a:endParaRPr lang="pt-B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500042"/>
            <a:ext cx="771530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500" dirty="0" smtClean="0"/>
              <a:t>             </a:t>
            </a:r>
            <a:r>
              <a:rPr lang="pt-BR" sz="5000" dirty="0" smtClean="0"/>
              <a:t>Apocalipse 15.7</a:t>
            </a:r>
          </a:p>
          <a:p>
            <a:r>
              <a:rPr lang="pt-BR" sz="5000" b="1" dirty="0" smtClean="0">
                <a:solidFill>
                  <a:srgbClr val="FFFF00"/>
                </a:solidFill>
              </a:rPr>
              <a:t>Então um dos quatro seres viventes deu aos sete anjos...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500042"/>
            <a:ext cx="7715304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500" dirty="0" smtClean="0"/>
              <a:t>             </a:t>
            </a:r>
            <a:r>
              <a:rPr lang="pt-BR" sz="5000" dirty="0" smtClean="0"/>
              <a:t>Apocalipse 15.7</a:t>
            </a:r>
          </a:p>
          <a:p>
            <a:r>
              <a:rPr lang="pt-BR" sz="5000" b="1" dirty="0" smtClean="0">
                <a:solidFill>
                  <a:srgbClr val="FFFF00"/>
                </a:solidFill>
              </a:rPr>
              <a:t>Então um dos quatro seres viventes deu aos sete anjos sete taças de ouro, ...</a:t>
            </a:r>
          </a:p>
          <a:p>
            <a:endParaRPr lang="pt-BR" sz="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500042"/>
            <a:ext cx="7715304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500" dirty="0" smtClean="0"/>
              <a:t>             </a:t>
            </a:r>
            <a:r>
              <a:rPr lang="pt-BR" sz="5000" dirty="0" smtClean="0"/>
              <a:t>Apocalipse 15.7</a:t>
            </a:r>
          </a:p>
          <a:p>
            <a:r>
              <a:rPr lang="pt-BR" sz="5000" b="1" dirty="0" smtClean="0">
                <a:solidFill>
                  <a:srgbClr val="FFFF00"/>
                </a:solidFill>
              </a:rPr>
              <a:t>Então um dos quatro seres viventes deu aos sete anjos sete taças de ouro, cheias da ira de Deus, que vive para todo o sempre.  </a:t>
            </a:r>
          </a:p>
          <a:p>
            <a:endParaRPr lang="pt-BR" sz="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44448</TotalTime>
  <Words>194</Words>
  <Application>Microsoft Office PowerPoint</Application>
  <PresentationFormat>Apresentação na tela (4:3)</PresentationFormat>
  <Paragraphs>20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Técnica</vt:lpstr>
      <vt:lpstr>Slide 1</vt:lpstr>
      <vt:lpstr>Slide 2</vt:lpstr>
      <vt:lpstr>Slide 3</vt:lpstr>
      <vt:lpstr>Slide 4</vt:lpstr>
      <vt:lpstr>Slide 5</vt:lpstr>
      <vt:lpstr>Slide 6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3131</cp:revision>
  <dcterms:created xsi:type="dcterms:W3CDTF">2012-01-16T14:03:42Z</dcterms:created>
  <dcterms:modified xsi:type="dcterms:W3CDTF">2023-10-09T15:04:33Z</dcterms:modified>
</cp:coreProperties>
</file>