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1"/>
  </p:notesMasterIdLst>
  <p:sldIdLst>
    <p:sldId id="930" r:id="rId2"/>
    <p:sldId id="931" r:id="rId3"/>
    <p:sldId id="933" r:id="rId4"/>
    <p:sldId id="934" r:id="rId5"/>
    <p:sldId id="932" r:id="rId6"/>
    <p:sldId id="941" r:id="rId7"/>
    <p:sldId id="935" r:id="rId8"/>
    <p:sldId id="944" r:id="rId9"/>
    <p:sldId id="936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643998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13.7-9</a:t>
            </a:r>
          </a:p>
          <a:p>
            <a:r>
              <a:rPr lang="pt-BR" dirty="0" smtClean="0"/>
              <a:t>Foi-lhe permitido, também, que lutasse contra os santos e os vencesse. Foi-lhe dada, ainda, autoridade sobre cada tribo, povo, língua e nação.</a:t>
            </a:r>
            <a:br>
              <a:rPr lang="pt-BR" dirty="0" smtClean="0"/>
            </a:br>
            <a:r>
              <a:rPr lang="pt-BR" dirty="0" smtClean="0"/>
              <a:t>E ela será adorada por todos os que habitam sobre a terra, aqueles que, desde a fundação do mundo, não tiveram os seus nomes escritos no Livro da Vida do Cordeiro que foi morto.</a:t>
            </a:r>
            <a:r>
              <a:rPr lang="pt-BR" smtClean="0"/>
              <a:t/>
            </a:r>
            <a:br>
              <a:rPr lang="pt-BR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2153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13.7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Foi-lhe permitido, também, ...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13.7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Foi-lhe permitido, também, que lutasse contra os santos e os vencesse. 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Romanos 1.7</a:t>
            </a:r>
          </a:p>
          <a:p>
            <a:r>
              <a:rPr lang="pt-BR" dirty="0" smtClean="0"/>
              <a:t>A todos os amados de Deus que estão em Roma, chamados para ser santos. Que a graça e a paz de Deus, nosso Pai, e do Senhor Jesus Cristo estejam com vocês.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21537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Mateus 10.28</a:t>
            </a:r>
          </a:p>
          <a:p>
            <a:r>
              <a:rPr lang="pt-BR" dirty="0" smtClean="0"/>
              <a:t>Não temam os que matam o corpo, mas não podem matar a alma; pelo contrário, temam aquele que pode fazer perecer no inferno tanto a alma como o corpo.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21537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13.7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Foi-lhe permitido, também, que lutasse contra os santos e os vencesse. Foi-lhe dada, ainda, autoridade sobre cada tribo, povo, língua e nação.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28680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13.8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 ela será adorada por todos os que habitam sobre a terra, aqueles que, desde a fundação do mundo, não tiveram os seus nomes escritos no Livro da Vida do Cordeiro que foi morto.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28680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21.27</a:t>
            </a:r>
          </a:p>
          <a:p>
            <a:r>
              <a:rPr lang="pt-BR" dirty="0" smtClean="0"/>
              <a:t>Nela não entrará nada que seja impuro, nem o que pratica abominação e mentira, mas somente os inscritos no Livro da Vida do Cordeiro.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642918"/>
            <a:ext cx="80724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 9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Se alguém tem ouvidos, ouça.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41999</TotalTime>
  <Words>251</Words>
  <Application>Microsoft Office PowerPoint</Application>
  <PresentationFormat>Apresentação na tela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2935</cp:revision>
  <dcterms:created xsi:type="dcterms:W3CDTF">2012-01-16T14:03:42Z</dcterms:created>
  <dcterms:modified xsi:type="dcterms:W3CDTF">2023-06-15T22:42:09Z</dcterms:modified>
</cp:coreProperties>
</file>