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3"/>
  </p:notesMasterIdLst>
  <p:sldIdLst>
    <p:sldId id="930" r:id="rId2"/>
    <p:sldId id="932" r:id="rId3"/>
    <p:sldId id="931" r:id="rId4"/>
    <p:sldId id="933" r:id="rId5"/>
    <p:sldId id="934" r:id="rId6"/>
    <p:sldId id="936" r:id="rId7"/>
    <p:sldId id="935" r:id="rId8"/>
    <p:sldId id="938" r:id="rId9"/>
    <p:sldId id="937" r:id="rId10"/>
    <p:sldId id="940" r:id="rId11"/>
    <p:sldId id="939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90" y="-14997"/>
            <a:ext cx="8358214" cy="1258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/>
              <a:t>Apocalipse 13.16-18</a:t>
            </a:r>
          </a:p>
          <a:p>
            <a:r>
              <a:rPr lang="pt-BR" sz="3600" dirty="0" smtClean="0"/>
              <a:t>A todos, os pequenos e os grandes, os ricos e os pobres, os livres e os escravos, faz com que lhes seja dada certa marca na mão direita ou na testa, para que ninguém possa comprar ou vender, senão aquele que tem a marca, o nome da besta ou o número do seu nome.</a:t>
            </a:r>
            <a:br>
              <a:rPr lang="pt-BR" sz="3600" dirty="0" smtClean="0"/>
            </a:br>
            <a:r>
              <a:rPr lang="pt-BR" sz="3600" dirty="0" smtClean="0"/>
              <a:t>Aqui está a sabedoria. Aquele que tem entendimento calcule o número da besta, pois é número de ser humano. E esse número é seiscentos e sessenta e seis.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35821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Aqui está a sabedoria. Aquele que tem entendimento calcule o número da besta, pois é número de ser humano.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358214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Aqui está a sabedoria. Aquele que tem entendimento calcule o número da besta, pois é número de ser humano. E esse número é seiscentos e sessenta e seis.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800102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todos, ...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8001024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13.16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todos, os pequenos e os grandes, os ricos e os pobres, os livres e os escravos, ...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8001024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13.16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todos, os pequenos e os grandes, os ricos e os pobres, os livres e os escravos, faz com que lhes seja dada certa marca na mão direita ou na testa,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90" y="-14997"/>
            <a:ext cx="8358214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800" dirty="0" smtClean="0"/>
          </a:p>
          <a:p>
            <a:pPr algn="ctr"/>
            <a:r>
              <a:rPr lang="pt-BR" sz="4800" dirty="0" smtClean="0"/>
              <a:t>Apocalipse 13.17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para que ninguém possa comprar ou vender,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90" y="-14997"/>
            <a:ext cx="8358214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800" dirty="0" smtClean="0"/>
          </a:p>
          <a:p>
            <a:pPr algn="ctr"/>
            <a:r>
              <a:rPr lang="pt-BR" sz="4800" dirty="0" smtClean="0"/>
              <a:t>Apocalipse 13.17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para que ninguém possa comprar ou vender, senão aquele que tem a marca,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90" y="-14997"/>
            <a:ext cx="8358214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800" dirty="0" smtClean="0"/>
          </a:p>
          <a:p>
            <a:pPr algn="ctr"/>
            <a:r>
              <a:rPr lang="pt-BR" sz="4800" dirty="0" smtClean="0"/>
              <a:t>Apocalipse 13.17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para que ninguém possa comprar ou vender, senão aquele que tem a marca, o nome da besta ou o número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do seu nome.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35821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Aqui está a sabedoria.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358214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Aqui está a sabedoria. Aquele que tem entendimento calcule o número da besta, ...</a:t>
            </a: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42503</TotalTime>
  <Words>283</Words>
  <Application>Microsoft Office PowerPoint</Application>
  <PresentationFormat>Apresentação na tela (4:3)</PresentationFormat>
  <Paragraphs>37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2976</cp:revision>
  <dcterms:created xsi:type="dcterms:W3CDTF">2012-01-16T14:03:42Z</dcterms:created>
  <dcterms:modified xsi:type="dcterms:W3CDTF">2023-07-06T02:03:47Z</dcterms:modified>
</cp:coreProperties>
</file>